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256" r:id="rId2"/>
    <p:sldId id="295" r:id="rId3"/>
    <p:sldId id="257" r:id="rId4"/>
    <p:sldId id="262" r:id="rId5"/>
    <p:sldId id="258"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4" r:id="rId39"/>
    <p:sldId id="292" r:id="rId40"/>
    <p:sldId id="293"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15" autoAdjust="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30DBF843-08A0-4CE7-8D73-70690F81CA55}" type="datetimeFigureOut">
              <a:rPr lang="id-ID" smtClean="0"/>
              <a:t>06/03/2018</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588EC452-064F-47A3-B33C-17888135C076}"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FE7A6FB0-7380-4612-8734-ABC03B26BF2C}" type="datetimeFigureOut">
              <a:rPr lang="en-US" smtClean="0"/>
              <a:pPr/>
              <a:t>3/6/2018</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38A5D9B-6411-449D-98C5-6B3F44E897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53C42E1-6FA8-4384-A391-83D9EFF614ED}" type="datetime1">
              <a:rPr lang="en-US" smtClean="0"/>
              <a:pPr/>
              <a:t>3/6/2018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926E26B-2DD0-46FE-99D5-8714C4260B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D862F-E2B1-4069-8E17-6E8C1AA599F8}"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6E26B-2DD0-46FE-99D5-8714C4260B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D36119-56D1-4BB5-A00F-AA339631FE0C}"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6E26B-2DD0-46FE-99D5-8714C4260B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191B205-FC15-4E75-ABF0-10D237F32E6E}" type="datetime1">
              <a:rPr lang="en-US" smtClean="0"/>
              <a:pPr/>
              <a:t>3/6/2018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926E26B-2DD0-46FE-99D5-8714C4260B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2ACBA48-4A2C-4497-B83C-F45F443AB57D}" type="datetime1">
              <a:rPr lang="en-US" smtClean="0"/>
              <a:pPr/>
              <a:t>3/6/2018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926E26B-2DD0-46FE-99D5-8714C4260B8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8DC4E86-4D61-4FE4-8CBF-BE79509D1447}" type="datetime1">
              <a:rPr lang="en-US" smtClean="0"/>
              <a:pPr/>
              <a:t>3/6/2018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926E26B-2DD0-46FE-99D5-8714C4260B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CF7093D-B143-4477-88B2-17DDDA70EFB2}" type="datetime1">
              <a:rPr lang="en-US" smtClean="0"/>
              <a:pPr/>
              <a:t>3/6/2018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926E26B-2DD0-46FE-99D5-8714C4260B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E15537-B99F-408C-ADF8-C18A8EE08C44}" type="datetime1">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0AA18B5-787A-41F4-A461-C17C680C2BED}" type="datetime1">
              <a:rPr lang="en-US" smtClean="0"/>
              <a:pPr/>
              <a:t>3/6/2018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926E26B-2DD0-46FE-99D5-8714C4260B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0E56B8E-1A0A-4D59-85F6-4CD8C7A2F960}" type="datetime1">
              <a:rPr lang="en-US" smtClean="0"/>
              <a:pPr/>
              <a:t>3/6/2018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926E26B-2DD0-46FE-99D5-8714C4260B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D49ED3D-1D37-4FFB-9170-49CAE1E547AE}" type="datetime1">
              <a:rPr lang="en-US" smtClean="0"/>
              <a:pPr/>
              <a:t>3/6/2018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926E26B-2DD0-46FE-99D5-8714C4260B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0BB5BB2-62E1-412F-BA0C-B70CDA144824}" type="datetime1">
              <a:rPr lang="en-US" smtClean="0"/>
              <a:pPr/>
              <a:t>3/6/2018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926E26B-2DD0-46FE-99D5-8714C4260B8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Penitensier</a:t>
            </a: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3" name="Subtitle 2"/>
          <p:cNvSpPr>
            <a:spLocks noGrp="1"/>
          </p:cNvSpPr>
          <p:nvPr>
            <p:ph type="subTitle" idx="1"/>
          </p:nvPr>
        </p:nvSpPr>
        <p:spPr>
          <a:solidFill>
            <a:schemeClr val="accent4">
              <a:lumMod val="50000"/>
            </a:schemeClr>
          </a:solidFill>
        </p:spPr>
        <p:txBody>
          <a:bodyPr/>
          <a:lstStyle/>
          <a:p>
            <a:r>
              <a:rPr lang="en-US" b="1" dirty="0" smtClean="0">
                <a:latin typeface="Andalus" pitchFamily="18" charset="-78"/>
                <a:cs typeface="Andalus" pitchFamily="18" charset="-78"/>
              </a:rPr>
              <a:t>I </a:t>
            </a:r>
            <a:r>
              <a:rPr lang="en-US" b="1" dirty="0" err="1" smtClean="0">
                <a:latin typeface="Andalus" pitchFamily="18" charset="-78"/>
                <a:cs typeface="Andalus" pitchFamily="18" charset="-78"/>
              </a:rPr>
              <a:t>Wayan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Puspa</a:t>
            </a:r>
            <a:endParaRPr lang="en-US" b="1" dirty="0" smtClean="0">
              <a:latin typeface="Andalus" pitchFamily="18" charset="-78"/>
              <a:cs typeface="Andalus" pitchFamily="18" charset="-78"/>
            </a:endParaRPr>
          </a:p>
          <a:p>
            <a:r>
              <a:rPr lang="en-US" b="1" dirty="0" err="1" smtClean="0">
                <a:latin typeface="Andalus" pitchFamily="18" charset="-78"/>
                <a:cs typeface="Andalus" pitchFamily="18" charset="-78"/>
              </a:rPr>
              <a:t>Fakultas</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Hukum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Universitas</a:t>
            </a:r>
            <a:r>
              <a:rPr lang="en-US" b="1" dirty="0" smtClean="0">
                <a:latin typeface="Andalus" pitchFamily="18" charset="-78"/>
                <a:cs typeface="Andalus" pitchFamily="18" charset="-78"/>
              </a:rPr>
              <a:t> 45 </a:t>
            </a:r>
            <a:r>
              <a:rPr lang="en-US" b="1" dirty="0" err="1" smtClean="0">
                <a:latin typeface="Andalus" pitchFamily="18" charset="-78"/>
                <a:cs typeface="Andalus" pitchFamily="18" charset="-78"/>
              </a:rPr>
              <a:t>Mataram</a:t>
            </a:r>
            <a:endParaRPr lang="en-US" b="1"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16908F17-4A9F-4C4A-92B5-AC92FF9FE944}"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a:t>
            </a:fld>
            <a:endParaRPr lang="en-US"/>
          </a:p>
        </p:txBody>
      </p:sp>
    </p:spTree>
  </p:cSld>
  <p:clrMapOvr>
    <a:masterClrMapping/>
  </p:clrMapOvr>
  <p:transition spd="med">
    <p:wedg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99032"/>
          </a:xfrm>
        </p:spPr>
        <p:txBody>
          <a:bodyPr>
            <a:normAutofit/>
          </a:bodyPr>
          <a:lstStyle/>
          <a:p>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2133600"/>
            <a:ext cx="8229600" cy="3352800"/>
          </a:xfrm>
        </p:spPr>
        <p:txBody>
          <a:bodyPr/>
          <a:lstStyle/>
          <a:p>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disebutkan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positif</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langsung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hubungannya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termasuk</a:t>
            </a:r>
            <a:r>
              <a:rPr lang="en-US" dirty="0" smtClean="0">
                <a:latin typeface="Andalus" pitchFamily="18" charset="-78"/>
                <a:cs typeface="Andalus" pitchFamily="18" charset="-78"/>
              </a:rPr>
              <a:t> pula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Pemasyarakatan</a:t>
            </a:r>
            <a:r>
              <a:rPr lang="en-US" dirty="0" smtClean="0">
                <a:latin typeface="Andalus" pitchFamily="18" charset="-78"/>
                <a:cs typeface="Andalus" pitchFamily="18" charset="-78"/>
              </a:rPr>
              <a:t>.</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10</a:t>
            </a:fld>
            <a:endParaRPr lang="en-US"/>
          </a:p>
        </p:txBody>
      </p:sp>
    </p:spTree>
  </p:cSld>
  <p:clrMapOvr>
    <a:masterClrMapping/>
  </p:clrMapOvr>
  <p:transition spd="med">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endParaRPr lang="en-US" dirty="0">
              <a:latin typeface="Andalus" pitchFamily="18" charset="-78"/>
              <a:cs typeface="Andalus" pitchFamily="18" charset="-78"/>
            </a:endParaRPr>
          </a:p>
        </p:txBody>
      </p:sp>
      <p:sp>
        <p:nvSpPr>
          <p:cNvPr id="3" name="Content Placeholder 2"/>
          <p:cNvSpPr>
            <a:spLocks noGrp="1"/>
          </p:cNvSpPr>
          <p:nvPr>
            <p:ph idx="1"/>
          </p:nvPr>
        </p:nvSpPr>
        <p:spPr>
          <a:solidFill>
            <a:schemeClr val="accent3">
              <a:lumMod val="50000"/>
            </a:schemeClr>
          </a:solidFill>
        </p:spPr>
        <p:txBody>
          <a:bodyPr>
            <a:normAutofit fontScale="85000" lnSpcReduction="10000"/>
          </a:bodyPr>
          <a:lstStyle/>
          <a:p>
            <a:pPr>
              <a:buNone/>
            </a:pPr>
            <a:r>
              <a:rPr lang="en-US" dirty="0" smtClean="0">
                <a:latin typeface="Andalus" pitchFamily="18" charset="-78"/>
                <a:cs typeface="Andalus" pitchFamily="18" charset="-78"/>
              </a:rPr>
              <a:t>1).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tambahan</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seperti</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diatur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a:t>
            </a:r>
            <a:r>
              <a:rPr lang="en-US" dirty="0" smtClean="0">
                <a:latin typeface="Andalus" pitchFamily="18" charset="-78"/>
                <a:cs typeface="Andalus" pitchFamily="18" charset="-78"/>
              </a:rPr>
              <a:t> 10  </a:t>
            </a:r>
            <a:r>
              <a:rPr lang="en-US" dirty="0" err="1" smtClean="0">
                <a:latin typeface="Andalus" pitchFamily="18" charset="-78"/>
                <a:cs typeface="Andalus" pitchFamily="18" charset="-78"/>
              </a:rPr>
              <a:t>hrf</a:t>
            </a:r>
            <a:r>
              <a:rPr lang="en-US" dirty="0" smtClean="0">
                <a:latin typeface="Andalus" pitchFamily="18" charset="-78"/>
                <a:cs typeface="Andalus" pitchFamily="18" charset="-78"/>
              </a:rPr>
              <a:t> a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b KUHP). </a:t>
            </a:r>
          </a:p>
          <a:p>
            <a:pPr>
              <a:buNone/>
            </a:pPr>
            <a:r>
              <a:rPr lang="en-US" dirty="0" smtClean="0">
                <a:latin typeface="Andalus" pitchFamily="18" charset="-78"/>
                <a:cs typeface="Andalus" pitchFamily="18" charset="-78"/>
              </a:rPr>
              <a:t>2).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tutupan</a:t>
            </a:r>
            <a:r>
              <a:rPr lang="en-US" dirty="0" smtClean="0">
                <a:latin typeface="Andalus" pitchFamily="18" charset="-78"/>
                <a:cs typeface="Andalus" pitchFamily="18" charset="-78"/>
              </a:rPr>
              <a:t>.</a:t>
            </a:r>
          </a:p>
          <a:p>
            <a:pPr>
              <a:buNone/>
            </a:pPr>
            <a:r>
              <a:rPr lang="en-US" dirty="0" smtClean="0">
                <a:latin typeface="Andalus" pitchFamily="18" charset="-78"/>
                <a:cs typeface="Andalus" pitchFamily="18" charset="-78"/>
              </a:rPr>
              <a:t>3).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Bersyarat</a:t>
            </a:r>
            <a:endParaRPr lang="en-US" dirty="0" smtClean="0">
              <a:latin typeface="Andalus" pitchFamily="18" charset="-78"/>
              <a:cs typeface="Andalus" pitchFamily="18" charset="-78"/>
            </a:endParaRPr>
          </a:p>
          <a:p>
            <a:pPr>
              <a:buNone/>
            </a:pPr>
            <a:r>
              <a:rPr lang="en-US" dirty="0" smtClean="0">
                <a:latin typeface="Andalus" pitchFamily="18" charset="-78"/>
                <a:cs typeface="Andalus" pitchFamily="18" charset="-78"/>
              </a:rPr>
              <a:t>4).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Pemberatan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adanya</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samenloop</a:t>
            </a:r>
            <a:r>
              <a:rPr lang="en-US" i="1" dirty="0" smtClean="0">
                <a:latin typeface="Andalus" pitchFamily="18" charset="-78"/>
                <a:cs typeface="Andalus" pitchFamily="18" charset="-78"/>
              </a:rPr>
              <a:t> van </a:t>
            </a:r>
            <a:r>
              <a:rPr lang="en-US" i="1" dirty="0" err="1" smtClean="0">
                <a:latin typeface="Andalus" pitchFamily="18" charset="-78"/>
                <a:cs typeface="Andalus" pitchFamily="18" charset="-78"/>
              </a:rPr>
              <a:t>strafbare</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feiten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residive</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pegawai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negeri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menodai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kewajiban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jabatannya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bersifat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khusus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a:t>
            </a:r>
            <a:r>
              <a:rPr lang="en-US" dirty="0" smtClean="0">
                <a:latin typeface="Andalus" pitchFamily="18" charset="-78"/>
                <a:cs typeface="Andalus" pitchFamily="18" charset="-78"/>
              </a:rPr>
              <a:t> 18 </a:t>
            </a:r>
            <a:r>
              <a:rPr lang="en-US" dirty="0" err="1" smtClean="0">
                <a:latin typeface="Andalus" pitchFamily="18" charset="-78"/>
                <a:cs typeface="Andalus" pitchFamily="18" charset="-78"/>
              </a:rPr>
              <a:t>ayat</a:t>
            </a:r>
            <a:r>
              <a:rPr lang="en-US" dirty="0" smtClean="0">
                <a:latin typeface="Andalus" pitchFamily="18" charset="-78"/>
                <a:cs typeface="Andalus" pitchFamily="18" charset="-78"/>
              </a:rPr>
              <a:t> (2) KUHP).</a:t>
            </a:r>
          </a:p>
          <a:p>
            <a:pPr>
              <a:buNone/>
            </a:pPr>
            <a:r>
              <a:rPr lang="en-US" dirty="0" smtClean="0">
                <a:latin typeface="Andalus" pitchFamily="18" charset="-78"/>
                <a:cs typeface="Andalus" pitchFamily="18" charset="-78"/>
              </a:rPr>
              <a:t>5).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tempat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menjalankan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(GR). </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11</a:t>
            </a:fld>
            <a:endParaRPr lang="en-US"/>
          </a:p>
        </p:txBody>
      </p:sp>
    </p:spTree>
  </p:cSld>
  <p:clrMapOvr>
    <a:masterClrMapping/>
  </p:clrMapOvr>
  <p:transition spd="med">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pPr marL="484632" lvl="2" algn="ctr" rtl="0">
              <a:spcBef>
                <a:spcPct val="0"/>
              </a:spcBef>
            </a:pPr>
            <a:r>
              <a:rPr lang="en-US" sz="3200" dirty="0" smtClean="0">
                <a:solidFill>
                  <a:schemeClr val="accent1">
                    <a:lumMod val="75000"/>
                  </a:schemeClr>
                </a:solidFill>
                <a:latin typeface="Andalus" pitchFamily="18" charset="-78"/>
                <a:cs typeface="Andalus" pitchFamily="18" charset="-78"/>
              </a:rPr>
              <a:t/>
            </a:r>
            <a:br>
              <a:rPr lang="en-US" sz="3200" dirty="0" smtClean="0">
                <a:solidFill>
                  <a:schemeClr val="accent1">
                    <a:lumMod val="75000"/>
                  </a:schemeClr>
                </a:solidFill>
                <a:latin typeface="Andalus" pitchFamily="18" charset="-78"/>
                <a:cs typeface="Andalus" pitchFamily="18" charset="-78"/>
              </a:rPr>
            </a:br>
            <a:r>
              <a:rPr lang="en-US" sz="4400" dirty="0" err="1" smtClean="0">
                <a:solidFill>
                  <a:schemeClr val="accent1">
                    <a:lumMod val="75000"/>
                  </a:schemeClr>
                </a:solidFill>
                <a:latin typeface="Andalus" pitchFamily="18" charset="-78"/>
                <a:cs typeface="Andalus" pitchFamily="18" charset="-78"/>
              </a:rPr>
              <a:t>Lembaga</a:t>
            </a:r>
            <a:r>
              <a:rPr lang="en-US" sz="4400" dirty="0" smtClean="0">
                <a:solidFill>
                  <a:schemeClr val="accent1">
                    <a:lumMod val="75000"/>
                  </a:schemeClr>
                </a:solidFill>
                <a:latin typeface="Andalus" pitchFamily="18" charset="-78"/>
                <a:cs typeface="Andalus" pitchFamily="18" charset="-78"/>
              </a:rPr>
              <a:t> </a:t>
            </a:r>
            <a:r>
              <a:rPr lang="en-US" sz="4400" dirty="0" err="1">
                <a:solidFill>
                  <a:schemeClr val="accent1">
                    <a:lumMod val="75000"/>
                  </a:schemeClr>
                </a:solidFill>
                <a:latin typeface="Andalus" pitchFamily="18" charset="-78"/>
                <a:cs typeface="Andalus" pitchFamily="18" charset="-78"/>
              </a:rPr>
              <a:t>Penindakan</a:t>
            </a:r>
            <a:r>
              <a:rPr lang="en-US" sz="4400" dirty="0">
                <a:solidFill>
                  <a:schemeClr val="accent1">
                    <a:lumMod val="75000"/>
                  </a:schemeClr>
                </a:solidFill>
                <a:latin typeface="Andalus" pitchFamily="18" charset="-78"/>
                <a:cs typeface="Andalus" pitchFamily="18" charset="-78"/>
              </a:rPr>
              <a:t/>
            </a:r>
            <a:br>
              <a:rPr lang="en-US" sz="4400" dirty="0">
                <a:solidFill>
                  <a:schemeClr val="accent1">
                    <a:lumMod val="75000"/>
                  </a:schemeClr>
                </a:solidFill>
                <a:latin typeface="Andalus" pitchFamily="18" charset="-78"/>
                <a:cs typeface="Andalus" pitchFamily="18" charset="-78"/>
              </a:rPr>
            </a:br>
            <a:endParaRPr lang="en-US" sz="4400" dirty="0">
              <a:solidFill>
                <a:schemeClr val="accent1">
                  <a:lumMod val="75000"/>
                </a:schemeClr>
              </a:solidFill>
              <a:latin typeface="Andalus" pitchFamily="18" charset="-78"/>
              <a:cs typeface="Andalus" pitchFamily="18" charset="-78"/>
            </a:endParaRPr>
          </a:p>
        </p:txBody>
      </p:sp>
      <p:sp>
        <p:nvSpPr>
          <p:cNvPr id="3" name="Content Placeholder 2"/>
          <p:cNvSpPr>
            <a:spLocks noGrp="1"/>
          </p:cNvSpPr>
          <p:nvPr>
            <p:ph idx="1"/>
          </p:nvPr>
        </p:nvSpPr>
        <p:spPr>
          <a:xfrm>
            <a:off x="457200" y="1981200"/>
            <a:ext cx="8229600" cy="4572000"/>
          </a:xfrm>
          <a:solidFill>
            <a:schemeClr val="accent3">
              <a:lumMod val="50000"/>
            </a:schemeClr>
          </a:solidFill>
        </p:spPr>
        <p:txBody>
          <a:bodyPr/>
          <a:lstStyle/>
          <a:p>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disebutkan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positif</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langsung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hubungannya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putusan</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mengadili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perkara-perkara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tetapi</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merupakan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endParaRPr lang="en-US"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12</a:t>
            </a:fld>
            <a:endParaRPr lang="en-US"/>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50000"/>
            </a:schemeClr>
          </a:solidFill>
        </p:spPr>
        <p:txBody>
          <a:bodyPr>
            <a:normAutofit lnSpcReduction="10000"/>
          </a:bodyPr>
          <a:lstStyle/>
          <a:p>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lain :</a:t>
            </a:r>
          </a:p>
          <a:p>
            <a:pPr>
              <a:buNone/>
            </a:pPr>
            <a:r>
              <a:rPr lang="en-US" dirty="0" smtClean="0">
                <a:latin typeface="Andalus" pitchFamily="18" charset="-78"/>
                <a:cs typeface="Andalus" pitchFamily="18" charset="-78"/>
              </a:rPr>
              <a:t>1).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bawah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pengawasan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pemerintah</a:t>
            </a:r>
            <a:r>
              <a:rPr lang="en-US" dirty="0" smtClean="0">
                <a:latin typeface="Andalus" pitchFamily="18" charset="-78"/>
                <a:cs typeface="Andalus" pitchFamily="18" charset="-78"/>
              </a:rPr>
              <a:t>.</a:t>
            </a:r>
          </a:p>
          <a:p>
            <a:pPr>
              <a:buNone/>
            </a:pPr>
            <a:r>
              <a:rPr lang="en-US" dirty="0" smtClean="0">
                <a:latin typeface="Andalus" pitchFamily="18" charset="-78"/>
                <a:cs typeface="Andalus" pitchFamily="18" charset="-78"/>
              </a:rPr>
              <a:t>2).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penutupan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terpisah</a:t>
            </a:r>
            <a:endParaRPr lang="en-US" dirty="0" smtClean="0">
              <a:latin typeface="Andalus" pitchFamily="18" charset="-78"/>
              <a:cs typeface="Andalus" pitchFamily="18" charset="-78"/>
            </a:endParaRPr>
          </a:p>
          <a:p>
            <a:pPr>
              <a:buNone/>
            </a:pPr>
            <a:r>
              <a:rPr lang="en-US" dirty="0" smtClean="0">
                <a:latin typeface="Andalus" pitchFamily="18" charset="-78"/>
                <a:cs typeface="Andalus" pitchFamily="18" charset="-78"/>
              </a:rPr>
              <a:t>3).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penutupan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sebuah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kerangkeng</a:t>
            </a:r>
            <a:endParaRPr lang="en-US" dirty="0" smtClean="0">
              <a:latin typeface="Andalus" pitchFamily="18" charset="-78"/>
              <a:cs typeface="Andalus" pitchFamily="18" charset="-78"/>
            </a:endParaRPr>
          </a:p>
          <a:p>
            <a:pPr>
              <a:buNone/>
            </a:pPr>
            <a:r>
              <a:rPr lang="en-US" dirty="0" smtClean="0">
                <a:latin typeface="Andalus" pitchFamily="18" charset="-78"/>
                <a:cs typeface="Andalus" pitchFamily="18" charset="-78"/>
              </a:rPr>
              <a:t>4).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pendidikan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paksa</a:t>
            </a:r>
            <a:r>
              <a:rPr lang="en-US" dirty="0" smtClean="0">
                <a:latin typeface="Andalus" pitchFamily="18" charset="-78"/>
                <a:cs typeface="Andalus" pitchFamily="18" charset="-78"/>
              </a:rPr>
              <a:t>.</a:t>
            </a:r>
          </a:p>
          <a:p>
            <a:pPr>
              <a:buNone/>
            </a:pPr>
            <a:r>
              <a:rPr lang="en-US" dirty="0" smtClean="0">
                <a:latin typeface="Andalus" pitchFamily="18" charset="-78"/>
                <a:cs typeface="Andalus" pitchFamily="18" charset="-78"/>
              </a:rPr>
              <a:t>5).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kerja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negara</a:t>
            </a:r>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13</a:t>
            </a:fld>
            <a:endParaRPr lang="en-US"/>
          </a:p>
        </p:txBody>
      </p:sp>
    </p:spTree>
  </p:cSld>
  <p:clrMapOvr>
    <a:masterClrMapping/>
  </p:clrMapOvr>
  <p:transition spd="med" advTm="1000">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84632" lvl="2" algn="ctr" rtl="0">
              <a:spcBef>
                <a:spcPct val="0"/>
              </a:spcBef>
            </a:pPr>
            <a:r>
              <a:rPr lang="en-US" sz="3600" dirty="0" err="1">
                <a:solidFill>
                  <a:schemeClr val="accent1">
                    <a:lumMod val="75000"/>
                  </a:schemeClr>
                </a:solidFill>
                <a:latin typeface="Andalus" pitchFamily="18" charset="-78"/>
                <a:cs typeface="Andalus" pitchFamily="18" charset="-78"/>
              </a:rPr>
              <a:t>Lembaga</a:t>
            </a:r>
            <a:r>
              <a:rPr lang="en-US" sz="3600" dirty="0">
                <a:solidFill>
                  <a:schemeClr val="accent1">
                    <a:lumMod val="75000"/>
                  </a:schemeClr>
                </a:solidFill>
                <a:latin typeface="Andalus" pitchFamily="18" charset="-78"/>
                <a:cs typeface="Andalus" pitchFamily="18" charset="-78"/>
              </a:rPr>
              <a:t> </a:t>
            </a:r>
            <a:r>
              <a:rPr lang="en-US" sz="3600" dirty="0" err="1">
                <a:solidFill>
                  <a:schemeClr val="accent1">
                    <a:lumMod val="75000"/>
                  </a:schemeClr>
                </a:solidFill>
                <a:latin typeface="Andalus" pitchFamily="18" charset="-78"/>
                <a:cs typeface="Andalus" pitchFamily="18" charset="-78"/>
              </a:rPr>
              <a:t>Kebijaksanaan</a:t>
            </a:r>
            <a:r>
              <a:rPr lang="en-US" sz="3600" dirty="0">
                <a:solidFill>
                  <a:schemeClr val="accent1">
                    <a:lumMod val="75000"/>
                  </a:schemeClr>
                </a:solidFill>
                <a:latin typeface="Andalus" pitchFamily="18" charset="-78"/>
                <a:cs typeface="Andalus" pitchFamily="18" charset="-78"/>
              </a:rPr>
              <a:t/>
            </a:r>
            <a:br>
              <a:rPr lang="en-US" sz="3600" dirty="0">
                <a:solidFill>
                  <a:schemeClr val="accent1">
                    <a:lumMod val="75000"/>
                  </a:schemeClr>
                </a:solidFill>
                <a:latin typeface="Andalus" pitchFamily="18" charset="-78"/>
                <a:cs typeface="Andalus" pitchFamily="18" charset="-78"/>
              </a:rPr>
            </a:br>
            <a:endParaRPr lang="en-US" sz="3600" dirty="0">
              <a:solidFill>
                <a:schemeClr val="accent1">
                  <a:lumMod val="75000"/>
                </a:schemeClr>
              </a:solidFill>
              <a:latin typeface="Andalus" pitchFamily="18" charset="-78"/>
              <a:cs typeface="Andalus" pitchFamily="18" charset="-78"/>
            </a:endParaRPr>
          </a:p>
        </p:txBody>
      </p:sp>
      <p:sp>
        <p:nvSpPr>
          <p:cNvPr id="3" name="Content Placeholder 2"/>
          <p:cNvSpPr>
            <a:spLocks noGrp="1"/>
          </p:cNvSpPr>
          <p:nvPr>
            <p:ph idx="1"/>
          </p:nvPr>
        </p:nvSpPr>
        <p:spPr>
          <a:xfrm>
            <a:off x="457200" y="1882808"/>
            <a:ext cx="8229600" cy="3832192"/>
          </a:xfrm>
          <a:solidFill>
            <a:schemeClr val="accent3">
              <a:lumMod val="50000"/>
            </a:schemeClr>
          </a:solidFill>
        </p:spPr>
        <p:txBody>
          <a:bodyPr/>
          <a:lstStyle/>
          <a:p>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disebutkan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positif</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langsung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hubungannya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putusan</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mengadili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perkara-perkara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tetapi</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merupakan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14</a:t>
            </a:fld>
            <a:endParaRPr lang="en-US"/>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3" name="Content Placeholder 2"/>
          <p:cNvSpPr>
            <a:spLocks noGrp="1"/>
          </p:cNvSpPr>
          <p:nvPr>
            <p:ph idx="1"/>
          </p:nvPr>
        </p:nvSpPr>
        <p:spPr>
          <a:solidFill>
            <a:schemeClr val="accent3">
              <a:lumMod val="50000"/>
            </a:schemeClr>
          </a:solidFill>
        </p:spPr>
        <p:txBody>
          <a:bodyPr>
            <a:normAutofit fontScale="92500" lnSpcReduction="10000"/>
          </a:bodyPr>
          <a:lstStyle/>
          <a:p>
            <a:r>
              <a:rPr lang="en-US" sz="3200" dirty="0" err="1" smtClean="0">
                <a:latin typeface="Andalus" pitchFamily="18" charset="-78"/>
                <a:cs typeface="Andalus" pitchFamily="18" charset="-78"/>
              </a:rPr>
              <a:t>Pada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dasarnya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ada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tiga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pokok</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pemikiran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tentang</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tujuan</a:t>
            </a:r>
            <a:r>
              <a:rPr lang="en-US" sz="3200" dirty="0" smtClean="0">
                <a:latin typeface="Andalus" pitchFamily="18" charset="-78"/>
                <a:cs typeface="Andalus" pitchFamily="18" charset="-78"/>
              </a:rPr>
              <a:t> yang </a:t>
            </a:r>
            <a:r>
              <a:rPr lang="en-US" sz="3200" dirty="0" err="1" smtClean="0">
                <a:latin typeface="Andalus" pitchFamily="18" charset="-78"/>
                <a:cs typeface="Andalus" pitchFamily="18" charset="-78"/>
              </a:rPr>
              <a:t>ingin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dicapai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dengan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suatu</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pemidanaan</a:t>
            </a:r>
            <a:r>
              <a:rPr lang="en-US" sz="3200" dirty="0" smtClean="0">
                <a:latin typeface="Andalus" pitchFamily="18" charset="-78"/>
                <a:cs typeface="Andalus" pitchFamily="18" charset="-78"/>
              </a:rPr>
              <a:t> :</a:t>
            </a:r>
          </a:p>
          <a:p>
            <a:pPr lvl="2"/>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memperbaiki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pribadi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penjahatnya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sendiri</a:t>
            </a:r>
            <a:r>
              <a:rPr lang="en-US" dirty="0" smtClean="0">
                <a:latin typeface="Andalus" pitchFamily="18" charset="-78"/>
                <a:cs typeface="Andalus" pitchFamily="18" charset="-78"/>
              </a:rPr>
              <a:t>.</a:t>
            </a:r>
          </a:p>
          <a:p>
            <a:pPr lvl="2"/>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membuat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jera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kejahatan-kejahatan</a:t>
            </a:r>
            <a:r>
              <a:rPr lang="en-US" dirty="0" smtClean="0">
                <a:latin typeface="Andalus" pitchFamily="18" charset="-78"/>
                <a:cs typeface="Andalus" pitchFamily="18" charset="-78"/>
              </a:rPr>
              <a:t>.</a:t>
            </a:r>
          </a:p>
          <a:p>
            <a:pPr lvl="2"/>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membuat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penjahat-penjahat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tertentu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mampu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kejahatan-kejahatan</a:t>
            </a:r>
            <a:r>
              <a:rPr lang="en-US" dirty="0" smtClean="0">
                <a:latin typeface="Andalus" pitchFamily="18" charset="-78"/>
                <a:cs typeface="Andalus" pitchFamily="18" charset="-78"/>
              </a:rPr>
              <a:t> yang lain,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penjahat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cara-cara</a:t>
            </a:r>
            <a:r>
              <a:rPr lang="en-US" dirty="0" smtClean="0">
                <a:latin typeface="Andalus" pitchFamily="18" charset="-78"/>
                <a:cs typeface="Andalus" pitchFamily="18" charset="-78"/>
              </a:rPr>
              <a:t> yang lain </a:t>
            </a:r>
            <a:r>
              <a:rPr lang="en-US" dirty="0" err="1" smtClean="0">
                <a:latin typeface="Andalus" pitchFamily="18" charset="-78"/>
                <a:cs typeface="Andalus" pitchFamily="18" charset="-78"/>
              </a:rPr>
              <a:t>sudah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diperbaiki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lagi</a:t>
            </a:r>
            <a:r>
              <a:rPr lang="en-US" dirty="0" smtClean="0">
                <a:latin typeface="Andalus" pitchFamily="18" charset="-78"/>
                <a:cs typeface="Andalus" pitchFamily="18" charset="-78"/>
              </a:rPr>
              <a:t>. </a:t>
            </a:r>
          </a:p>
          <a:p>
            <a:pPr>
              <a:buNone/>
            </a:pPr>
            <a:r>
              <a:rPr lang="en-US" sz="3200" dirty="0" smtClean="0"/>
              <a:t/>
            </a:r>
            <a:br>
              <a:rPr lang="en-US" sz="3200" dirty="0" smtClean="0"/>
            </a:br>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15</a:t>
            </a:fld>
            <a:endParaRPr lang="en-US"/>
          </a:p>
        </p:txBody>
      </p:sp>
    </p:spTree>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200" b="1" dirty="0" smtClean="0">
                <a:latin typeface="Andalus" pitchFamily="18" charset="-78"/>
                <a:cs typeface="Andalus" pitchFamily="18" charset="-78"/>
              </a:rPr>
              <a:t/>
            </a:r>
            <a:br>
              <a:rPr lang="en-US" sz="2200" b="1" dirty="0" smtClean="0">
                <a:latin typeface="Andalus" pitchFamily="18" charset="-78"/>
                <a:cs typeface="Andalus" pitchFamily="18" charset="-78"/>
              </a:rPr>
            </a:br>
            <a:r>
              <a:rPr lang="en-US" sz="2200" b="1" dirty="0" smtClean="0">
                <a:latin typeface="Andalus" pitchFamily="18" charset="-78"/>
                <a:cs typeface="Andalus" pitchFamily="18" charset="-78"/>
              </a:rPr>
              <a:t/>
            </a:r>
            <a:br>
              <a:rPr lang="en-US" sz="2200" b="1" dirty="0" smtClean="0">
                <a:latin typeface="Andalus" pitchFamily="18" charset="-78"/>
                <a:cs typeface="Andalus" pitchFamily="18" charset="-78"/>
              </a:rPr>
            </a:br>
            <a:r>
              <a:rPr lang="en-US" sz="2200" b="1" dirty="0" smtClean="0">
                <a:latin typeface="Andalus" pitchFamily="18" charset="-78"/>
                <a:cs typeface="Andalus" pitchFamily="18" charset="-78"/>
              </a:rPr>
              <a:t/>
            </a:r>
            <a:br>
              <a:rPr lang="en-US" sz="2200" b="1" dirty="0" smtClean="0">
                <a:latin typeface="Andalus" pitchFamily="18" charset="-78"/>
                <a:cs typeface="Andalus" pitchFamily="18" charset="-78"/>
              </a:rPr>
            </a:br>
            <a:r>
              <a:rPr lang="en-US" sz="2200" b="1" dirty="0" smtClean="0">
                <a:latin typeface="Andalus" pitchFamily="18" charset="-78"/>
                <a:cs typeface="Andalus" pitchFamily="18" charset="-78"/>
              </a:rPr>
              <a:t>HUBUNGAN ANTARA TUJUAN DARI PEMIDANAAN </a:t>
            </a:r>
            <a:r>
              <a:rPr lang="en-US" sz="2200" dirty="0" smtClean="0">
                <a:latin typeface="Andalus" pitchFamily="18" charset="-78"/>
                <a:cs typeface="Andalus" pitchFamily="18" charset="-78"/>
              </a:rPr>
              <a:t/>
            </a:r>
            <a:br>
              <a:rPr lang="en-US" sz="2200" dirty="0" smtClean="0">
                <a:latin typeface="Andalus" pitchFamily="18" charset="-78"/>
                <a:cs typeface="Andalus" pitchFamily="18" charset="-78"/>
              </a:rPr>
            </a:br>
            <a:r>
              <a:rPr lang="en-US" sz="2200" b="1" dirty="0" smtClean="0">
                <a:latin typeface="Andalus" pitchFamily="18" charset="-78"/>
                <a:cs typeface="Andalus" pitchFamily="18" charset="-78"/>
              </a:rPr>
              <a:t>DENGAN LEMBAGA-LEMBAGA PEMIDANAAN, PENINDAKAN DAN KEBIJAKSANAAN </a:t>
            </a:r>
            <a:r>
              <a:rPr lang="en-US" sz="2200" dirty="0" smtClean="0">
                <a:latin typeface="Andalus" pitchFamily="18" charset="-78"/>
                <a:cs typeface="Andalus" pitchFamily="18" charset="-78"/>
              </a:rPr>
              <a:t/>
            </a:r>
            <a:br>
              <a:rPr lang="en-US" sz="2200" dirty="0" smtClean="0">
                <a:latin typeface="Andalus" pitchFamily="18" charset="-78"/>
                <a:cs typeface="Andalus" pitchFamily="18" charset="-78"/>
              </a:rPr>
            </a:br>
            <a:r>
              <a:rPr lang="en-US" sz="2200" b="1" dirty="0" smtClean="0">
                <a:latin typeface="Andalus" pitchFamily="18" charset="-78"/>
                <a:cs typeface="Andalus" pitchFamily="18" charset="-78"/>
              </a:rPr>
              <a:t> </a:t>
            </a:r>
            <a:r>
              <a:rPr lang="en-US" dirty="0" smtClean="0"/>
              <a:t/>
            </a:r>
            <a:br>
              <a:rPr lang="en-US" dirty="0" smtClean="0"/>
            </a:br>
            <a:endParaRPr lang="en-US" dirty="0"/>
          </a:p>
        </p:txBody>
      </p:sp>
      <p:sp>
        <p:nvSpPr>
          <p:cNvPr id="3" name="Content Placeholder 2"/>
          <p:cNvSpPr>
            <a:spLocks noGrp="1"/>
          </p:cNvSpPr>
          <p:nvPr>
            <p:ph idx="1"/>
          </p:nvPr>
        </p:nvSpPr>
        <p:spPr>
          <a:solidFill>
            <a:schemeClr val="accent4">
              <a:lumMod val="50000"/>
            </a:schemeClr>
          </a:solidFill>
        </p:spPr>
        <p:txBody>
          <a:bodyPr>
            <a:normAutofit fontScale="77500" lnSpcReduction="20000"/>
          </a:bodyPr>
          <a:lstStyle/>
          <a:p>
            <a:pPr lvl="0"/>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mempunyai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hubungan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sangat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erat</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hakekatnya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merupakan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sarana-sarana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dipergunakan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mencapai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a:t>
            </a:r>
          </a:p>
          <a:p>
            <a:pPr lvl="0"/>
            <a:r>
              <a:rPr lang="en-US" dirty="0" err="1" smtClean="0">
                <a:latin typeface="Andalus" pitchFamily="18" charset="-78"/>
                <a:cs typeface="Andalus" pitchFamily="18" charset="-78"/>
              </a:rPr>
              <a:t>Pertumbuhan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pemikiran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seringkali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mendorong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menciptakan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baru</a:t>
            </a:r>
            <a:r>
              <a:rPr lang="en-US" dirty="0" smtClean="0">
                <a:latin typeface="Andalus" pitchFamily="18" charset="-78"/>
                <a:cs typeface="Andalus" pitchFamily="18" charset="-78"/>
              </a:rPr>
              <a:t>.</a:t>
            </a:r>
          </a:p>
          <a:p>
            <a:pPr lvl="0"/>
            <a:r>
              <a:rPr lang="en-US" dirty="0" smtClean="0">
                <a:latin typeface="Andalus" pitchFamily="18" charset="-78"/>
                <a:cs typeface="Andalus" pitchFamily="18" charset="-78"/>
              </a:rPr>
              <a:t>Agar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baru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dipergunakan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sudah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tentu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dituangkan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dahulu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peraturan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perundang-undangan</a:t>
            </a:r>
            <a:r>
              <a:rPr lang="en-US" dirty="0" smtClean="0">
                <a:latin typeface="Andalus" pitchFamily="18" charset="-78"/>
                <a:cs typeface="Andalus" pitchFamily="18" charset="-78"/>
              </a:rPr>
              <a:t>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16</a:t>
            </a:fld>
            <a:endParaRPr lang="en-US"/>
          </a:p>
        </p:txBody>
      </p:sp>
    </p:spTree>
  </p:cSld>
  <p:clrMapOvr>
    <a:masterClrMapping/>
  </p:clrMapOvr>
  <p:transition spd="med">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a:solidFill>
            <a:schemeClr val="accent3">
              <a:lumMod val="50000"/>
            </a:schemeClr>
          </a:solidFill>
        </p:spPr>
        <p:txBody>
          <a:bodyPr>
            <a:normAutofit fontScale="70000" lnSpcReduction="20000"/>
          </a:bodyPr>
          <a:lstStyle/>
          <a:p>
            <a:pPr lvl="0"/>
            <a:r>
              <a:rPr lang="en-US" dirty="0" err="1" smtClean="0">
                <a:latin typeface="Andalus" pitchFamily="18" charset="-78"/>
                <a:cs typeface="Andalus" pitchFamily="18" charset="-78"/>
              </a:rPr>
              <a:t>Hubungan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erat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ingin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dicapai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dilihat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jelas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Pemasyarakatan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dihubungkan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pemikiran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tumbuh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sejarah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pemikiran-pemikiran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manusiawi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hingga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pemikiran-pemikiran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menghendaki</a:t>
            </a:r>
            <a:r>
              <a:rPr lang="en-US" dirty="0" smtClean="0">
                <a:latin typeface="Andalus" pitchFamily="18" charset="-78"/>
                <a:cs typeface="Andalus" pitchFamily="18" charset="-78"/>
              </a:rPr>
              <a:t> agar </a:t>
            </a:r>
            <a:r>
              <a:rPr lang="en-US" dirty="0" err="1" smtClean="0">
                <a:latin typeface="Andalus" pitchFamily="18" charset="-78"/>
                <a:cs typeface="Andalus" pitchFamily="18" charset="-78"/>
              </a:rPr>
              <a:t>harkat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martabat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manusia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tetap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dihargai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walaupun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melaan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p>
          <a:p>
            <a:pPr lvl="0"/>
            <a:r>
              <a:rPr lang="en-US" dirty="0" smtClean="0">
                <a:latin typeface="Andalus" pitchFamily="18" charset="-78"/>
                <a:cs typeface="Andalus" pitchFamily="18" charset="-78"/>
              </a:rPr>
              <a:t>Di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sejarah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perlakuan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terhadap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orang-orang</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menjalankan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rumah-rumah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mempergunakan</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sistem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Pensylvania</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berlaku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negara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Pensylvania</a:t>
            </a:r>
            <a:r>
              <a:rPr lang="en-US" b="1" dirty="0" smtClean="0">
                <a:latin typeface="Andalus" pitchFamily="18" charset="-78"/>
                <a:cs typeface="Andalus" pitchFamily="18" charset="-78"/>
              </a:rPr>
              <a:t>) </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orang-orang</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menjalankan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rumah-rumah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masing-masing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dipisahkan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ditutup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sel-sel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baik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maupun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sampai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mereka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selesai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menjalankan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pidananya</a:t>
            </a:r>
            <a:r>
              <a:rPr lang="en-US" dirty="0" smtClean="0">
                <a:latin typeface="Andalus" pitchFamily="18" charset="-78"/>
                <a:cs typeface="Andalus" pitchFamily="18" charset="-78"/>
              </a:rPr>
              <a:t>. Dari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Pensylvania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penutupan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cellulair</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stelsel</a:t>
            </a:r>
            <a:r>
              <a:rPr lang="en-US" dirty="0" smtClean="0">
                <a:latin typeface="Andalus" pitchFamily="18" charset="-78"/>
                <a:cs typeface="Andalus" pitchFamily="18" charset="-78"/>
              </a:rPr>
              <a:t>)</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17</a:t>
            </a:fld>
            <a:endParaRPr lang="en-US"/>
          </a:p>
        </p:txBody>
      </p:sp>
    </p:spTree>
  </p:cSld>
  <p:clrMapOvr>
    <a:masterClrMapping/>
  </p:clrMapOvr>
  <p:transition spd="med">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a:solidFill>
            <a:schemeClr val="accent3">
              <a:lumMod val="50000"/>
            </a:schemeClr>
          </a:solidFill>
        </p:spPr>
        <p:txBody>
          <a:bodyPr>
            <a:normAutofit/>
          </a:bodyPr>
          <a:lstStyle/>
          <a:p>
            <a:pPr lvl="0" algn="just"/>
            <a:r>
              <a:rPr lang="en-US" dirty="0" err="1" smtClean="0">
                <a:latin typeface="Andalus" pitchFamily="18" charset="-78"/>
                <a:cs typeface="Andalus" pitchFamily="18" charset="-78"/>
              </a:rPr>
              <a:t>Dikenal</a:t>
            </a:r>
            <a:r>
              <a:rPr lang="en-US" dirty="0" smtClean="0">
                <a:latin typeface="Andalus" pitchFamily="18" charset="-78"/>
                <a:cs typeface="Andalus" pitchFamily="18" charset="-78"/>
              </a:rPr>
              <a:t> pula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Sistem</a:t>
            </a:r>
            <a:r>
              <a:rPr lang="en-US" b="1" dirty="0" smtClean="0">
                <a:latin typeface="Andalus" pitchFamily="18" charset="-78"/>
                <a:cs typeface="Andalus" pitchFamily="18" charset="-78"/>
              </a:rPr>
              <a:t> Auburn (</a:t>
            </a:r>
            <a:r>
              <a:rPr lang="en-US" b="1" dirty="0" err="1" smtClean="0">
                <a:latin typeface="Andalus" pitchFamily="18" charset="-78"/>
                <a:cs typeface="Andalus" pitchFamily="18" charset="-78"/>
              </a:rPr>
              <a:t>sistem</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berlaku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negara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Ausburn</a:t>
            </a:r>
            <a:r>
              <a:rPr lang="en-US" b="1" dirty="0" smtClean="0">
                <a:latin typeface="Andalus" pitchFamily="18" charset="-78"/>
                <a:cs typeface="Andalus" pitchFamily="18" charset="-78"/>
              </a:rPr>
              <a:t> New York)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dimana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narapidana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mengerjakan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pekerjaan-pekerjaan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tertentu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bersama-sama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menghirup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udara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segar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berjemur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bersama-sama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tetapi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mereka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mutlak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diperbolehkan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berbicara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mereka</a:t>
            </a:r>
            <a:r>
              <a:rPr lang="en-US" dirty="0" smtClean="0">
                <a:latin typeface="Andalus" pitchFamily="18" charset="-78"/>
                <a:cs typeface="Andalus" pitchFamily="18" charset="-78"/>
              </a:rPr>
              <a:t>. Dan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setiap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narapidana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ditutup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masing-masing</a:t>
            </a:r>
            <a:r>
              <a:rPr lang="en-US" dirty="0" smtClean="0">
                <a:latin typeface="Andalus" pitchFamily="18" charset="-78"/>
                <a:cs typeface="Andalus" pitchFamily="18" charset="-78"/>
              </a:rPr>
              <a:t>.</a:t>
            </a:r>
          </a:p>
          <a:p>
            <a:pPr algn="just"/>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18</a:t>
            </a:fld>
            <a:endParaRPr lang="en-US"/>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a:solidFill>
            <a:schemeClr val="accent3">
              <a:lumMod val="50000"/>
            </a:schemeClr>
          </a:solidFill>
        </p:spPr>
        <p:txBody>
          <a:bodyPr>
            <a:normAutofit fontScale="77500" lnSpcReduction="20000"/>
          </a:bodyPr>
          <a:lstStyle/>
          <a:p>
            <a:pPr lvl="0" algn="just"/>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Maconochie</a:t>
            </a:r>
            <a:r>
              <a:rPr lang="en-US" dirty="0" smtClean="0">
                <a:latin typeface="Andalus" pitchFamily="18" charset="-78"/>
                <a:cs typeface="Andalus" pitchFamily="18" charset="-78"/>
              </a:rPr>
              <a:t> (Th.1840), yang </a:t>
            </a:r>
            <a:r>
              <a:rPr lang="en-US" dirty="0" err="1" smtClean="0">
                <a:latin typeface="Andalus" pitchFamily="18" charset="-78"/>
                <a:cs typeface="Andalus" pitchFamily="18" charset="-78"/>
              </a:rPr>
              <a:t>disebut</a:t>
            </a:r>
            <a:r>
              <a:rPr lang="en-US" dirty="0" smtClean="0">
                <a:latin typeface="Andalus" pitchFamily="18" charset="-78"/>
                <a:cs typeface="Andalus" pitchFamily="18" charset="-78"/>
              </a:rPr>
              <a:t> </a:t>
            </a:r>
            <a:r>
              <a:rPr lang="en-US" b="1" dirty="0" smtClean="0">
                <a:latin typeface="Andalus" pitchFamily="18" charset="-78"/>
                <a:cs typeface="Andalus" pitchFamily="18" charset="-78"/>
              </a:rPr>
              <a:t>Mark System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memberikan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mark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selalu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dikurangi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angka-angka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prestasi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kerja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tunjukkan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kelakuannya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sikapnya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terhadap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tindakan-tindakan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sikapnya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bersifat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positif</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setiap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minggu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positif</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tindakan-tindakan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sikapnya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bersifat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negatif</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setiap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minggu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negatif</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diberikan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pribadi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melainkan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kelompok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narapidana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terdiri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enam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Apabila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berhasil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menghapus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nilai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angka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negatif</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pernah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dibebaskan</a:t>
            </a:r>
            <a:r>
              <a:rPr lang="en-US" dirty="0" smtClean="0">
                <a:latin typeface="Andalus" pitchFamily="18" charset="-78"/>
                <a:cs typeface="Andalus" pitchFamily="18" charset="-78"/>
              </a:rPr>
              <a:t>.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19</a:t>
            </a:fld>
            <a:endParaRPr lang="en-US"/>
          </a:p>
        </p:txBody>
      </p:sp>
    </p:spTree>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a:solidFill>
            <a:schemeClr val="accent3">
              <a:lumMod val="50000"/>
            </a:schemeClr>
          </a:solidFill>
        </p:spPr>
        <p:txBody>
          <a:bodyPr>
            <a:normAutofit fontScale="70000" lnSpcReduction="20000"/>
          </a:bodyPr>
          <a:lstStyle/>
          <a:p>
            <a:pPr lvl="0" algn="just"/>
            <a:r>
              <a:rPr lang="en-US" sz="3200" dirty="0" err="1" smtClean="0">
                <a:latin typeface="Andalus" pitchFamily="18" charset="-78"/>
                <a:cs typeface="Andalus" pitchFamily="18" charset="-78"/>
              </a:rPr>
              <a:t>Setelah</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pendeportasian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para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narapidana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ke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benua</a:t>
            </a:r>
            <a:r>
              <a:rPr lang="en-US" sz="3200" dirty="0" smtClean="0">
                <a:latin typeface="Andalus" pitchFamily="18" charset="-78"/>
                <a:cs typeface="Andalus" pitchFamily="18" charset="-78"/>
              </a:rPr>
              <a:t> Australia </a:t>
            </a:r>
            <a:r>
              <a:rPr lang="en-US" sz="3200" dirty="0" err="1" smtClean="0">
                <a:latin typeface="Andalus" pitchFamily="18" charset="-78"/>
                <a:cs typeface="Andalus" pitchFamily="18" charset="-78"/>
              </a:rPr>
              <a:t>dihentikan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Inggris</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orang</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telah</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menggantinya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dengan</a:t>
            </a:r>
            <a:r>
              <a:rPr lang="en-US" sz="3200" dirty="0" smtClean="0">
                <a:latin typeface="Andalus" pitchFamily="18" charset="-78"/>
                <a:cs typeface="Andalus" pitchFamily="18" charset="-78"/>
              </a:rPr>
              <a:t> </a:t>
            </a:r>
            <a:r>
              <a:rPr lang="en-US" sz="3200" b="1" dirty="0" smtClean="0">
                <a:latin typeface="Andalus" pitchFamily="18" charset="-78"/>
                <a:cs typeface="Andalus" pitchFamily="18" charset="-78"/>
              </a:rPr>
              <a:t>penal servitude</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dengan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pelaksanaannya</a:t>
            </a:r>
            <a:r>
              <a:rPr lang="en-US" sz="3200" dirty="0" smtClean="0">
                <a:latin typeface="Andalus" pitchFamily="18" charset="-78"/>
                <a:cs typeface="Andalus" pitchFamily="18" charset="-78"/>
              </a:rPr>
              <a:t> yang </a:t>
            </a:r>
            <a:r>
              <a:rPr lang="en-US" sz="3200" dirty="0" err="1" smtClean="0">
                <a:latin typeface="Andalus" pitchFamily="18" charset="-78"/>
                <a:cs typeface="Andalus" pitchFamily="18" charset="-78"/>
              </a:rPr>
              <a:t>bersifat</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progressip</a:t>
            </a:r>
            <a:r>
              <a:rPr lang="en-US" sz="3200" dirty="0" smtClean="0">
                <a:latin typeface="Andalus" pitchFamily="18" charset="-78"/>
                <a:cs typeface="Andalus" pitchFamily="18" charset="-78"/>
              </a:rPr>
              <a:t>.:</a:t>
            </a:r>
          </a:p>
          <a:p>
            <a:pPr lvl="1" algn="just"/>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b="1" dirty="0" err="1" smtClean="0">
                <a:latin typeface="Andalus" pitchFamily="18" charset="-78"/>
                <a:cs typeface="Andalus" pitchFamily="18" charset="-78"/>
              </a:rPr>
              <a:t>tahap</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pertama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ditempatkan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b="1" dirty="0" smtClean="0">
                <a:latin typeface="Andalus" pitchFamily="18" charset="-78"/>
                <a:cs typeface="Andalus" pitchFamily="18" charset="-78"/>
              </a:rPr>
              <a:t>probation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sikap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percobaan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selama</a:t>
            </a:r>
            <a:r>
              <a:rPr lang="en-US" sz="2800" dirty="0" smtClean="0">
                <a:latin typeface="Andalus" pitchFamily="18" charset="-78"/>
                <a:cs typeface="Andalus" pitchFamily="18" charset="-78"/>
              </a:rPr>
              <a:t> 9 (</a:t>
            </a:r>
            <a:r>
              <a:rPr lang="en-US" sz="2800" dirty="0" err="1" smtClean="0">
                <a:latin typeface="Andalus" pitchFamily="18" charset="-78"/>
                <a:cs typeface="Andalus" pitchFamily="18" charset="-78"/>
              </a:rPr>
              <a:t>sembilan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bulan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mendapat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perlakuan</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sangat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keras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yakni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ditutup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wajib</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pekerjaan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berat</a:t>
            </a:r>
            <a:r>
              <a:rPr lang="en-US" sz="2800" dirty="0" smtClean="0">
                <a:latin typeface="Andalus" pitchFamily="18" charset="-78"/>
                <a:cs typeface="Andalus" pitchFamily="18" charset="-78"/>
              </a:rPr>
              <a:t>.</a:t>
            </a:r>
          </a:p>
          <a:p>
            <a:pPr lvl="1" algn="just"/>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b="1" dirty="0" err="1" smtClean="0">
                <a:latin typeface="Andalus" pitchFamily="18" charset="-78"/>
                <a:cs typeface="Andalus" pitchFamily="18" charset="-78"/>
              </a:rPr>
              <a:t>tahap</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kedua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ditempatkan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b="1" dirty="0" smtClean="0">
                <a:latin typeface="Andalus" pitchFamily="18" charset="-78"/>
                <a:cs typeface="Andalus" pitchFamily="18" charset="-78"/>
              </a:rPr>
              <a:t>public work prison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pekerjaan-pekerjaan</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sifatnya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umum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dapat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pekerjaannya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secara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bersama-sama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lain-lain </a:t>
            </a:r>
            <a:r>
              <a:rPr lang="en-US" sz="2800" dirty="0" err="1" smtClean="0">
                <a:latin typeface="Andalus" pitchFamily="18" charset="-78"/>
                <a:cs typeface="Andalus" pitchFamily="18" charset="-78"/>
              </a:rPr>
              <a:t>narapidana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tetapi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harus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kembali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selnya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sendiri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 </a:t>
            </a:r>
          </a:p>
          <a:p>
            <a:pPr lvl="1" algn="just"/>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b="1" dirty="0" err="1" smtClean="0">
                <a:latin typeface="Andalus" pitchFamily="18" charset="-78"/>
                <a:cs typeface="Andalus" pitchFamily="18" charset="-78"/>
              </a:rPr>
              <a:t>tahap</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ketiga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apabila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menjalani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perempat</a:t>
            </a:r>
            <a:r>
              <a:rPr lang="en-US" sz="2800" dirty="0" smtClean="0">
                <a:latin typeface="Andalus" pitchFamily="18" charset="-78"/>
                <a:cs typeface="Andalus" pitchFamily="18" charset="-78"/>
              </a:rPr>
              <a:t> (3/4)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masa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maka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dibebaskan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syarat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ditempatkan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bawah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b="1" dirty="0" smtClean="0">
                <a:latin typeface="Andalus" pitchFamily="18" charset="-78"/>
                <a:cs typeface="Andalus" pitchFamily="18" charset="-78"/>
              </a:rPr>
              <a:t>parole,</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artinya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secara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arafiah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b="1" dirty="0" smtClean="0">
                <a:latin typeface="Andalus" pitchFamily="18" charset="-78"/>
                <a:cs typeface="Andalus" pitchFamily="18" charset="-78"/>
              </a:rPr>
              <a:t>conditional release from prison</a:t>
            </a:r>
            <a:endParaRPr lang="en-US" sz="2800" dirty="0" smtClean="0">
              <a:latin typeface="Andalus" pitchFamily="18" charset="-78"/>
              <a:cs typeface="Andalus" pitchFamily="18" charset="-78"/>
            </a:endParaRPr>
          </a:p>
          <a:p>
            <a:pPr algn="just"/>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20</a:t>
            </a:fld>
            <a:endParaRPr lang="en-US"/>
          </a:p>
        </p:txBody>
      </p:sp>
    </p:spTree>
  </p:cSld>
  <p:clrMapOvr>
    <a:masterClrMapping/>
  </p:clrMapOvr>
  <p:transition spd="med">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a:solidFill>
            <a:schemeClr val="accent3">
              <a:lumMod val="50000"/>
            </a:schemeClr>
          </a:solidFill>
        </p:spPr>
        <p:txBody>
          <a:bodyPr>
            <a:normAutofit/>
          </a:bodyPr>
          <a:lstStyle/>
          <a:p>
            <a:pPr lvl="0" algn="just"/>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progressip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Inggris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dikembangkan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kembali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Irlandia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didirikan</a:t>
            </a:r>
            <a:r>
              <a:rPr lang="en-US" dirty="0" smtClean="0">
                <a:latin typeface="Andalus" pitchFamily="18" charset="-78"/>
                <a:cs typeface="Andalus" pitchFamily="18" charset="-78"/>
              </a:rPr>
              <a:t> </a:t>
            </a:r>
            <a:r>
              <a:rPr lang="en-US" b="1" dirty="0" smtClean="0">
                <a:latin typeface="Andalus" pitchFamily="18" charset="-78"/>
                <a:cs typeface="Andalus" pitchFamily="18" charset="-78"/>
              </a:rPr>
              <a:t>intermediate prison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dijadikan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public work prison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tahap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bawah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parole</a:t>
            </a:r>
            <a:r>
              <a:rPr lang="en-US" dirty="0" smtClean="0">
                <a:latin typeface="Andalus" pitchFamily="18" charset="-78"/>
                <a:cs typeface="Andalus" pitchFamily="18" charset="-78"/>
              </a:rPr>
              <a:t>. Di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intermediate prison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bergerak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bebas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juga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bebas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meninggalkan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21</a:t>
            </a:fld>
            <a:endParaRPr lang="en-US"/>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a:solidFill>
            <a:schemeClr val="accent4">
              <a:lumMod val="75000"/>
            </a:schemeClr>
          </a:solidFill>
        </p:spPr>
        <p:txBody>
          <a:bodyPr>
            <a:normAutofit/>
          </a:bodyPr>
          <a:lstStyle/>
          <a:p>
            <a:pPr lvl="0"/>
            <a:r>
              <a:rPr lang="en-US" dirty="0" err="1" smtClean="0">
                <a:latin typeface="Andalus" pitchFamily="18" charset="-78"/>
                <a:cs typeface="Andalus" pitchFamily="18" charset="-78"/>
              </a:rPr>
              <a:t>Sementara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Amerika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Serikat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mengembangkan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baru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berupa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b="1" dirty="0" smtClean="0">
                <a:latin typeface="Andalus" pitchFamily="18" charset="-78"/>
                <a:cs typeface="Andalus" pitchFamily="18" charset="-78"/>
              </a:rPr>
              <a:t>reformatory</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apa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disebut</a:t>
            </a:r>
            <a:r>
              <a:rPr lang="en-US" dirty="0" smtClean="0">
                <a:latin typeface="Andalus" pitchFamily="18" charset="-78"/>
                <a:cs typeface="Andalus" pitchFamily="18" charset="-78"/>
              </a:rPr>
              <a:t> </a:t>
            </a:r>
            <a:r>
              <a:rPr lang="en-US" b="1" dirty="0" smtClean="0">
                <a:latin typeface="Andalus" pitchFamily="18" charset="-78"/>
                <a:cs typeface="Andalus" pitchFamily="18" charset="-78"/>
              </a:rPr>
              <a:t>first offenders </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orang-orang</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baru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pertama</a:t>
            </a:r>
            <a:r>
              <a:rPr lang="en-US" dirty="0" smtClean="0">
                <a:latin typeface="Andalus" pitchFamily="18" charset="-78"/>
                <a:cs typeface="Andalus" pitchFamily="18" charset="-78"/>
              </a:rPr>
              <a:t> kali </a:t>
            </a:r>
            <a:r>
              <a:rPr lang="en-US" dirty="0" err="1" smtClean="0">
                <a:latin typeface="Andalus" pitchFamily="18" charset="-78"/>
                <a:cs typeface="Andalus" pitchFamily="18" charset="-78"/>
              </a:rPr>
              <a:t>terpaksa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ditempatkan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reformatory  </a:t>
            </a:r>
            <a:r>
              <a:rPr lang="en-US" dirty="0" err="1" smtClean="0">
                <a:latin typeface="Andalus" pitchFamily="18" charset="-78"/>
                <a:cs typeface="Andalus" pitchFamily="18" charset="-78"/>
              </a:rPr>
              <a:t>hanyalah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mereka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berusia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16 </a:t>
            </a:r>
            <a:r>
              <a:rPr lang="en-US" dirty="0" err="1" smtClean="0">
                <a:latin typeface="Andalus" pitchFamily="18" charset="-78"/>
                <a:cs typeface="Andalus" pitchFamily="18" charset="-78"/>
              </a:rPr>
              <a:t>th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hingga</a:t>
            </a:r>
            <a:r>
              <a:rPr lang="en-US" dirty="0" smtClean="0">
                <a:latin typeface="Andalus" pitchFamily="18" charset="-78"/>
                <a:cs typeface="Andalus" pitchFamily="18" charset="-78"/>
              </a:rPr>
              <a:t> 31 </a:t>
            </a:r>
            <a:r>
              <a:rPr lang="en-US" dirty="0" err="1" smtClean="0">
                <a:latin typeface="Andalus" pitchFamily="18" charset="-78"/>
                <a:cs typeface="Andalus" pitchFamily="18" charset="-78"/>
              </a:rPr>
              <a:t>th</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Reformatory</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pertama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didirikan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Amerika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Serikat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i="1" dirty="0" smtClean="0">
                <a:latin typeface="Andalus" pitchFamily="18" charset="-78"/>
                <a:cs typeface="Andalus" pitchFamily="18" charset="-78"/>
              </a:rPr>
              <a:t>Reformatory</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Elmira,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bagian</a:t>
            </a:r>
            <a:r>
              <a:rPr lang="en-US" dirty="0" smtClean="0">
                <a:latin typeface="Andalus" pitchFamily="18" charset="-78"/>
                <a:cs typeface="Andalus" pitchFamily="18" charset="-78"/>
              </a:rPr>
              <a:t> New York.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22</a:t>
            </a:fld>
            <a:endParaRPr lang="en-US"/>
          </a:p>
        </p:txBody>
      </p:sp>
    </p:spTree>
  </p:cSld>
  <p:clrMapOvr>
    <a:masterClrMapping/>
  </p:clrMapOvr>
  <p:transition spd="med">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50000"/>
            </a:schemeClr>
          </a:solidFill>
        </p:spPr>
        <p:txBody>
          <a:bodyPr/>
          <a:lstStyle/>
          <a:p>
            <a:pPr lvl="0" algn="just"/>
            <a:r>
              <a:rPr lang="en-US" dirty="0" err="1" smtClean="0">
                <a:latin typeface="Andalus" pitchFamily="18" charset="-78"/>
                <a:cs typeface="Andalus" pitchFamily="18" charset="-78"/>
              </a:rPr>
              <a:t>Th</a:t>
            </a:r>
            <a:r>
              <a:rPr lang="en-US" dirty="0" smtClean="0">
                <a:latin typeface="Andalus" pitchFamily="18" charset="-78"/>
                <a:cs typeface="Andalus" pitchFamily="18" charset="-78"/>
              </a:rPr>
              <a:t> 1902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Inggris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didirikan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Lembaga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Pendidikan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Paksa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kota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Borstal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Diikuti</a:t>
            </a:r>
            <a:r>
              <a:rPr lang="en-US" dirty="0" smtClean="0">
                <a:latin typeface="Andalus" pitchFamily="18" charset="-78"/>
                <a:cs typeface="Andalus" pitchFamily="18" charset="-78"/>
              </a:rPr>
              <a:t> pula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Belanda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mendirikan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sebuah</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Rumah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penjara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Khusus</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Orang-orang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muda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kota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Zutphen</a:t>
            </a:r>
            <a:r>
              <a:rPr lang="en-US" dirty="0" smtClean="0">
                <a:latin typeface="Andalus" pitchFamily="18" charset="-78"/>
                <a:cs typeface="Andalus" pitchFamily="18" charset="-78"/>
              </a:rPr>
              <a:t>.</a:t>
            </a:r>
          </a:p>
          <a:p>
            <a:pPr>
              <a:buNone/>
            </a:pP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23</a:t>
            </a:fld>
            <a:endParaRPr lang="en-US"/>
          </a:p>
        </p:txBody>
      </p:sp>
    </p:spTree>
  </p:cSld>
  <p:clrMapOvr>
    <a:masterClrMapping/>
  </p:clrMapOvr>
  <p:transition spd="med">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PIDANA DAN PEMIDANAAN</a:t>
            </a:r>
            <a:br>
              <a:rPr lang="en-US" dirty="0" smtClean="0"/>
            </a:br>
            <a:endParaRPr lang="en-US" dirty="0"/>
          </a:p>
        </p:txBody>
      </p:sp>
      <p:sp>
        <p:nvSpPr>
          <p:cNvPr id="3" name="Content Placeholder 2"/>
          <p:cNvSpPr>
            <a:spLocks noGrp="1"/>
          </p:cNvSpPr>
          <p:nvPr>
            <p:ph idx="1"/>
          </p:nvPr>
        </p:nvSpPr>
        <p:spPr>
          <a:xfrm>
            <a:off x="457200" y="1524000"/>
            <a:ext cx="8229600" cy="4930808"/>
          </a:xfrm>
          <a:solidFill>
            <a:schemeClr val="accent3">
              <a:lumMod val="50000"/>
            </a:schemeClr>
          </a:solidFill>
        </p:spPr>
        <p:txBody>
          <a:bodyPr>
            <a:normAutofit fontScale="92500" lnSpcReduction="20000"/>
          </a:bodyPr>
          <a:lstStyle/>
          <a:p>
            <a:pPr lvl="0" algn="just"/>
            <a:r>
              <a:rPr lang="en-US" i="1" dirty="0" err="1" smtClean="0">
                <a:latin typeface="Andalus" pitchFamily="18" charset="-78"/>
                <a:cs typeface="Andalus" pitchFamily="18" charset="-78"/>
              </a:rPr>
              <a:t>Pengertian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Pidana</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menurut</a:t>
            </a:r>
            <a:r>
              <a:rPr lang="en-US" i="1" dirty="0" smtClean="0">
                <a:latin typeface="Andalus" pitchFamily="18" charset="-78"/>
                <a:cs typeface="Andalus" pitchFamily="18" charset="-78"/>
              </a:rPr>
              <a:t> Van Hamel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penderitaan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bersifat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khusus</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kekuasaan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berwenang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penangung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jawab</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ketertiban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pelanggar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semata-mata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karena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melanggar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peraturan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ditegakkan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negara</a:t>
            </a:r>
            <a:r>
              <a:rPr lang="en-US" dirty="0" smtClean="0">
                <a:latin typeface="Andalus" pitchFamily="18" charset="-78"/>
                <a:cs typeface="Andalus" pitchFamily="18" charset="-78"/>
              </a:rPr>
              <a:t>.</a:t>
            </a:r>
          </a:p>
          <a:p>
            <a:pPr lvl="0" algn="just"/>
            <a:r>
              <a:rPr lang="en-US" i="1" dirty="0" err="1" smtClean="0">
                <a:latin typeface="Andalus" pitchFamily="18" charset="-78"/>
                <a:cs typeface="Andalus" pitchFamily="18" charset="-78"/>
              </a:rPr>
              <a:t>Pengertian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Pidana</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menurut</a:t>
            </a:r>
            <a:r>
              <a:rPr lang="en-US" i="1" dirty="0" smtClean="0">
                <a:latin typeface="Andalus" pitchFamily="18" charset="-78"/>
                <a:cs typeface="Andalus" pitchFamily="18" charset="-78"/>
              </a:rPr>
              <a:t> Simons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penderitaan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undang-undang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dikaitkan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pelanggaran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terhadap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norma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putusan</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seseorang</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bersalah</a:t>
            </a:r>
            <a:r>
              <a:rPr lang="en-US" dirty="0" smtClean="0">
                <a:latin typeface="Andalus" pitchFamily="18" charset="-78"/>
                <a:cs typeface="Andalus" pitchFamily="18" charset="-78"/>
              </a:rPr>
              <a:t>.</a:t>
            </a:r>
          </a:p>
          <a:p>
            <a:pPr algn="just"/>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a:solidFill>
            <a:schemeClr val="accent3">
              <a:lumMod val="50000"/>
            </a:schemeClr>
          </a:solidFill>
        </p:spPr>
        <p:txBody>
          <a:bodyPr>
            <a:normAutofit/>
          </a:bodyPr>
          <a:lstStyle/>
          <a:p>
            <a:pPr lvl="0" algn="just"/>
            <a:r>
              <a:rPr lang="en-US" i="1" dirty="0" err="1" smtClean="0">
                <a:latin typeface="Andalus" pitchFamily="18" charset="-78"/>
                <a:cs typeface="Andalus" pitchFamily="18" charset="-78"/>
              </a:rPr>
              <a:t>Pengertian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Pidana</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menurut</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Algra</a:t>
            </a:r>
            <a:r>
              <a:rPr lang="en-US" i="1" dirty="0" smtClean="0">
                <a:latin typeface="Andalus" pitchFamily="18" charset="-78"/>
                <a:cs typeface="Andalus" pitchFamily="18" charset="-78"/>
              </a:rPr>
              <a:t> Jansen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alat</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dipergunakan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penguasa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memperingatkan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mereka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perbuatan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dibenarkan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Reaksi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penguasa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mencabut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kembali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sebagian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perlindungan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seharusnya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dinikmati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nyawa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kebebasan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kekayaannya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seandainya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25</a:t>
            </a:fld>
            <a:endParaRPr lang="en-US"/>
          </a:p>
        </p:txBody>
      </p:sp>
    </p:spTree>
  </p:cSld>
  <p:clrMapOvr>
    <a:masterClrMapping/>
  </p:clrMapOvr>
  <p:transition spd="med">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a:solidFill>
            <a:schemeClr val="accent3">
              <a:lumMod val="50000"/>
            </a:schemeClr>
          </a:solidFill>
        </p:spPr>
        <p:txBody>
          <a:bodyPr>
            <a:normAutofit fontScale="85000" lnSpcReduction="20000"/>
          </a:bodyPr>
          <a:lstStyle/>
          <a:p>
            <a:pPr lvl="0" algn="just"/>
            <a:r>
              <a:rPr lang="en-US" dirty="0" smtClean="0">
                <a:latin typeface="Andalus" pitchFamily="18" charset="-78"/>
                <a:cs typeface="Andalus" pitchFamily="18" charset="-78"/>
              </a:rPr>
              <a:t>Dari </a:t>
            </a:r>
            <a:r>
              <a:rPr lang="en-US" dirty="0" err="1" smtClean="0">
                <a:latin typeface="Andalus" pitchFamily="18" charset="-78"/>
                <a:cs typeface="Andalus" pitchFamily="18" charset="-78"/>
              </a:rPr>
              <a:t>tiga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buah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rumusan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diketahui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bahwa</a:t>
            </a:r>
            <a:r>
              <a:rPr lang="en-US" dirty="0" smtClean="0">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pidana</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itu</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sebenarnya</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hanya</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merupakan</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penderitaan</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atau</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suatu</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alat</a:t>
            </a:r>
            <a:r>
              <a:rPr lang="en-US" b="1" dirty="0" smtClean="0">
                <a:solidFill>
                  <a:schemeClr val="accent6">
                    <a:lumMod val="60000"/>
                    <a:lumOff val="40000"/>
                  </a:schemeClr>
                </a:solidFill>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belaka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berarti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merupakan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mungkin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mempunyai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i="1" dirty="0" smtClean="0">
                <a:latin typeface="Andalus" pitchFamily="18" charset="-78"/>
                <a:cs typeface="Andalus" pitchFamily="18" charset="-78"/>
              </a:rPr>
              <a:t>.</a:t>
            </a:r>
            <a:endParaRPr lang="en-US" dirty="0" smtClean="0">
              <a:latin typeface="Andalus" pitchFamily="18" charset="-78"/>
              <a:cs typeface="Andalus" pitchFamily="18" charset="-78"/>
            </a:endParaRPr>
          </a:p>
          <a:p>
            <a:pPr algn="just"/>
            <a:r>
              <a:rPr lang="en-US" i="1" dirty="0" err="1" smtClean="0">
                <a:latin typeface="Andalus" pitchFamily="18" charset="-78"/>
                <a:cs typeface="Andalus" pitchFamily="18" charset="-78"/>
              </a:rPr>
              <a:t>Pengertian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Pemidanaan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menurut</a:t>
            </a:r>
            <a:r>
              <a:rPr lang="en-US" i="1" dirty="0" smtClean="0">
                <a:latin typeface="Andalus" pitchFamily="18" charset="-78"/>
                <a:cs typeface="Andalus" pitchFamily="18" charset="-78"/>
              </a:rPr>
              <a:t> Prof, </a:t>
            </a:r>
            <a:r>
              <a:rPr lang="en-US" i="1" dirty="0" err="1" smtClean="0">
                <a:latin typeface="Andalus" pitchFamily="18" charset="-78"/>
                <a:cs typeface="Andalus" pitchFamily="18" charset="-78"/>
              </a:rPr>
              <a:t>Sudarto</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perkataan</a:t>
            </a:r>
            <a:r>
              <a:rPr lang="en-US" dirty="0" smtClean="0">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sinonim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perkataan</a:t>
            </a:r>
            <a:r>
              <a:rPr lang="en-US" dirty="0" smtClean="0">
                <a:latin typeface="Andalus" pitchFamily="18" charset="-78"/>
                <a:cs typeface="Andalus" pitchFamily="18" charset="-78"/>
              </a:rPr>
              <a:t> </a:t>
            </a:r>
            <a:r>
              <a:rPr lang="en-US" b="1" dirty="0" err="1" smtClean="0">
                <a:solidFill>
                  <a:schemeClr val="accent6">
                    <a:lumMod val="60000"/>
                    <a:lumOff val="40000"/>
                  </a:schemeClr>
                </a:solidFill>
                <a:latin typeface="Andalus" pitchFamily="18" charset="-78"/>
                <a:cs typeface="Andalus" pitchFamily="18" charset="-78"/>
              </a:rPr>
              <a:t>penghukuman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Penghukuman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berasal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dasar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sehingga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diartikan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menetapkan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memutuskan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tentang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Menetapkan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peristiwa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saja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menyangkut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bidang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saja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tetapi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juga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perdata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Berkaitan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penghukuman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perkara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bersinonim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pemberian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penjatuhan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hakim.</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26</a:t>
            </a:fld>
            <a:endParaRPr lang="en-US"/>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JENIS-JENIS PIDANA</a:t>
            </a:r>
            <a:br>
              <a:rPr lang="en-US" dirty="0" smtClean="0"/>
            </a:br>
            <a:endParaRPr lang="en-US" dirty="0"/>
          </a:p>
        </p:txBody>
      </p:sp>
      <p:sp>
        <p:nvSpPr>
          <p:cNvPr id="3" name="Content Placeholder 2"/>
          <p:cNvSpPr>
            <a:spLocks noGrp="1"/>
          </p:cNvSpPr>
          <p:nvPr>
            <p:ph idx="1"/>
          </p:nvPr>
        </p:nvSpPr>
        <p:spPr>
          <a:xfrm>
            <a:off x="457200" y="1066800"/>
            <a:ext cx="8229600" cy="5388008"/>
          </a:xfrm>
          <a:solidFill>
            <a:schemeClr val="accent4">
              <a:lumMod val="50000"/>
            </a:schemeClr>
          </a:solidFill>
        </p:spPr>
        <p:txBody>
          <a:bodyPr>
            <a:normAutofit/>
          </a:bodyPr>
          <a:lstStyle/>
          <a:p>
            <a:pPr lvl="0"/>
            <a:r>
              <a:rPr lang="en-US" sz="1600" dirty="0" err="1" smtClean="0">
                <a:latin typeface="Andalus" pitchFamily="18" charset="-78"/>
                <a:cs typeface="Andalus" pitchFamily="18" charset="-78"/>
              </a:rPr>
              <a:t>Pidana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mati</a:t>
            </a:r>
            <a:endParaRPr lang="en-US" sz="1600" dirty="0" smtClean="0">
              <a:latin typeface="Andalus" pitchFamily="18" charset="-78"/>
              <a:cs typeface="Andalus" pitchFamily="18" charset="-78"/>
            </a:endParaRPr>
          </a:p>
          <a:p>
            <a:pPr lvl="0">
              <a:buNone/>
            </a:pP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Beberapa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dalam</a:t>
            </a:r>
            <a:r>
              <a:rPr lang="en-US" sz="1600" dirty="0" smtClean="0">
                <a:latin typeface="Andalus" pitchFamily="18" charset="-78"/>
                <a:cs typeface="Andalus" pitchFamily="18" charset="-78"/>
              </a:rPr>
              <a:t> KUHP yang </a:t>
            </a:r>
            <a:r>
              <a:rPr lang="en-US" sz="1600" dirty="0" err="1" smtClean="0">
                <a:latin typeface="Andalus" pitchFamily="18" charset="-78"/>
                <a:cs typeface="Andalus" pitchFamily="18" charset="-78"/>
              </a:rPr>
              <a:t>berisi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ancaman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pidana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mati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Menurut</a:t>
            </a:r>
            <a:r>
              <a:rPr lang="en-US" sz="1600" dirty="0" smtClean="0">
                <a:latin typeface="Andalus" pitchFamily="18" charset="-78"/>
                <a:cs typeface="Andalus" pitchFamily="18" charset="-78"/>
              </a:rPr>
              <a:t> R </a:t>
            </a:r>
            <a:r>
              <a:rPr lang="en-US" sz="1600" dirty="0" err="1" smtClean="0">
                <a:latin typeface="Andalus" pitchFamily="18" charset="-78"/>
                <a:cs typeface="Andalus" pitchFamily="18" charset="-78"/>
              </a:rPr>
              <a:t>Soesilo</a:t>
            </a:r>
            <a:r>
              <a:rPr lang="en-US" sz="1600" dirty="0" smtClean="0">
                <a:latin typeface="Andalus" pitchFamily="18" charset="-78"/>
                <a:cs typeface="Andalus" pitchFamily="18" charset="-78"/>
              </a:rPr>
              <a:t> , 1974 : 31), </a:t>
            </a:r>
            <a:r>
              <a:rPr lang="en-US" sz="1600" dirty="0" err="1" smtClean="0">
                <a:latin typeface="Andalus" pitchFamily="18" charset="-78"/>
                <a:cs typeface="Andalus" pitchFamily="18" charset="-78"/>
              </a:rPr>
              <a:t>tindak</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pidana</a:t>
            </a:r>
            <a:r>
              <a:rPr lang="en-US" sz="1600" dirty="0" smtClean="0">
                <a:latin typeface="Andalus" pitchFamily="18" charset="-78"/>
                <a:cs typeface="Andalus" pitchFamily="18" charset="-78"/>
              </a:rPr>
              <a:t> yang </a:t>
            </a:r>
            <a:r>
              <a:rPr lang="en-US" sz="1600" dirty="0" err="1" smtClean="0">
                <a:latin typeface="Andalus" pitchFamily="18" charset="-78"/>
                <a:cs typeface="Andalus" pitchFamily="18" charset="-78"/>
              </a:rPr>
              <a:t>diancam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pidana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mati</a:t>
            </a:r>
            <a:r>
              <a:rPr lang="en-US" sz="1600" dirty="0" smtClean="0">
                <a:latin typeface="Andalus" pitchFamily="18" charset="-78"/>
                <a:cs typeface="Andalus" pitchFamily="18" charset="-78"/>
              </a:rPr>
              <a:t> </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104 (</a:t>
            </a:r>
            <a:r>
              <a:rPr lang="en-US" sz="1600" dirty="0" err="1" smtClean="0">
                <a:latin typeface="Andalus" pitchFamily="18" charset="-78"/>
                <a:cs typeface="Andalus" pitchFamily="18" charset="-78"/>
              </a:rPr>
              <a:t>makar</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membunuh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kepala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negara</a:t>
            </a:r>
            <a:r>
              <a:rPr lang="en-US" sz="1600" dirty="0" smtClean="0">
                <a:latin typeface="Andalus" pitchFamily="18" charset="-78"/>
                <a:cs typeface="Andalus" pitchFamily="18" charset="-78"/>
              </a:rPr>
              <a:t>)</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111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(2) ( </a:t>
            </a:r>
            <a:r>
              <a:rPr lang="en-US" sz="1600" dirty="0" err="1" smtClean="0">
                <a:latin typeface="Andalus" pitchFamily="18" charset="-78"/>
                <a:cs typeface="Andalus" pitchFamily="18" charset="-78"/>
              </a:rPr>
              <a:t>mengajak</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negara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asing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menyerang</a:t>
            </a:r>
            <a:r>
              <a:rPr lang="en-US" sz="1600" dirty="0" smtClean="0">
                <a:latin typeface="Andalus" pitchFamily="18" charset="-78"/>
                <a:cs typeface="Andalus" pitchFamily="18" charset="-78"/>
              </a:rPr>
              <a:t> Indonesia).</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124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(3) </a:t>
            </a:r>
            <a:r>
              <a:rPr lang="en-US" sz="1600" dirty="0" err="1" smtClean="0">
                <a:latin typeface="Andalus" pitchFamily="18" charset="-78"/>
                <a:cs typeface="Andalus" pitchFamily="18" charset="-78"/>
              </a:rPr>
              <a:t>memberi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pertolongan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kepada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musuh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waktu</a:t>
            </a:r>
            <a:r>
              <a:rPr lang="en-US" sz="1600" dirty="0" smtClean="0">
                <a:latin typeface="Andalus" pitchFamily="18" charset="-78"/>
                <a:cs typeface="Andalus" pitchFamily="18" charset="-78"/>
              </a:rPr>
              <a:t> Indonesia </a:t>
            </a:r>
            <a:r>
              <a:rPr lang="en-US" sz="1600" dirty="0" err="1" smtClean="0">
                <a:latin typeface="Andalus" pitchFamily="18" charset="-78"/>
                <a:cs typeface="Andalus" pitchFamily="18" charset="-78"/>
              </a:rPr>
              <a:t>dalam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perang</a:t>
            </a:r>
            <a:endParaRPr lang="en-US" sz="1600" dirty="0" smtClean="0">
              <a:latin typeface="Andalus" pitchFamily="18" charset="-78"/>
              <a:cs typeface="Andalus" pitchFamily="18" charset="-78"/>
            </a:endParaRP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140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(1) </a:t>
            </a:r>
            <a:r>
              <a:rPr lang="en-US" sz="1600" dirty="0" err="1" smtClean="0">
                <a:latin typeface="Andalus" pitchFamily="18" charset="-78"/>
                <a:cs typeface="Andalus" pitchFamily="18" charset="-78"/>
              </a:rPr>
              <a:t>membunuh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kepala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negara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sahabat</a:t>
            </a:r>
            <a:endParaRPr lang="en-US" sz="1600" dirty="0" smtClean="0">
              <a:latin typeface="Andalus" pitchFamily="18" charset="-78"/>
              <a:cs typeface="Andalus" pitchFamily="18" charset="-78"/>
            </a:endParaRP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140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(3) </a:t>
            </a:r>
            <a:r>
              <a:rPr lang="en-US" sz="1600" dirty="0" err="1" smtClean="0">
                <a:latin typeface="Andalus" pitchFamily="18" charset="-78"/>
                <a:cs typeface="Andalus" pitchFamily="18" charset="-78"/>
              </a:rPr>
              <a:t>dan</a:t>
            </a:r>
            <a:r>
              <a:rPr lang="en-US" sz="1600" dirty="0" smtClean="0">
                <a:latin typeface="Andalus" pitchFamily="18" charset="-78"/>
                <a:cs typeface="Andalus" pitchFamily="18" charset="-78"/>
              </a:rPr>
              <a:t> 340 , </a:t>
            </a:r>
            <a:r>
              <a:rPr lang="en-US" sz="1600" dirty="0" err="1" smtClean="0">
                <a:latin typeface="Andalus" pitchFamily="18" charset="-78"/>
                <a:cs typeface="Andalus" pitchFamily="18" charset="-78"/>
              </a:rPr>
              <a:t>pembunuhan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dengan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direncanakan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terlebih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dahulu</a:t>
            </a:r>
            <a:endParaRPr lang="en-US" sz="1600" dirty="0" smtClean="0">
              <a:latin typeface="Andalus" pitchFamily="18" charset="-78"/>
              <a:cs typeface="Andalus" pitchFamily="18" charset="-78"/>
            </a:endParaRP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365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(4), </a:t>
            </a:r>
            <a:r>
              <a:rPr lang="en-US" sz="1600" dirty="0" err="1" smtClean="0">
                <a:latin typeface="Andalus" pitchFamily="18" charset="-78"/>
                <a:cs typeface="Andalus" pitchFamily="18" charset="-78"/>
              </a:rPr>
              <a:t>pencurian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dengan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kekerasan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oleh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dua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orang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atau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lebih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berkawan,pada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waktu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malam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atau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dengan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jalan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membongkar</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dsb</a:t>
            </a:r>
            <a:r>
              <a:rPr lang="en-US" sz="1600" dirty="0" smtClean="0">
                <a:latin typeface="Andalus" pitchFamily="18" charset="-78"/>
                <a:cs typeface="Andalus" pitchFamily="18" charset="-78"/>
              </a:rPr>
              <a:t> yang </a:t>
            </a:r>
            <a:r>
              <a:rPr lang="en-US" sz="1600" dirty="0" err="1" smtClean="0">
                <a:latin typeface="Andalus" pitchFamily="18" charset="-78"/>
                <a:cs typeface="Andalus" pitchFamily="18" charset="-78"/>
              </a:rPr>
              <a:t>menjadikan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ada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orang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terluka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berat</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atau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mati</a:t>
            </a:r>
            <a:r>
              <a:rPr lang="en-US" sz="1600" dirty="0" smtClean="0">
                <a:latin typeface="Andalus" pitchFamily="18" charset="-78"/>
                <a:cs typeface="Andalus" pitchFamily="18" charset="-78"/>
              </a:rPr>
              <a:t>.</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444, </a:t>
            </a:r>
            <a:r>
              <a:rPr lang="en-US" sz="1600" dirty="0" err="1" smtClean="0">
                <a:latin typeface="Andalus" pitchFamily="18" charset="-78"/>
                <a:cs typeface="Andalus" pitchFamily="18" charset="-78"/>
              </a:rPr>
              <a:t>pembajakan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laut</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pesisir</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pantai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a:t>
            </a:r>
            <a:r>
              <a:rPr lang="en-US" sz="1600" dirty="0" smtClean="0">
                <a:latin typeface="Andalus" pitchFamily="18" charset="-78"/>
                <a:cs typeface="Andalus" pitchFamily="18" charset="-78"/>
              </a:rPr>
              <a:t> kali </a:t>
            </a:r>
            <a:r>
              <a:rPr lang="en-US" sz="1600" dirty="0" err="1" smtClean="0">
                <a:latin typeface="Andalus" pitchFamily="18" charset="-78"/>
                <a:cs typeface="Andalus" pitchFamily="18" charset="-78"/>
              </a:rPr>
              <a:t>sehingga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ada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orang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mati</a:t>
            </a:r>
            <a:r>
              <a:rPr lang="en-US" sz="1600" dirty="0" smtClean="0">
                <a:latin typeface="Andalus" pitchFamily="18" charset="-78"/>
                <a:cs typeface="Andalus" pitchFamily="18" charset="-78"/>
              </a:rPr>
              <a:t>.</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124 </a:t>
            </a:r>
            <a:r>
              <a:rPr lang="en-US" sz="1600" dirty="0" err="1" smtClean="0">
                <a:latin typeface="Andalus" pitchFamily="18" charset="-78"/>
                <a:cs typeface="Andalus" pitchFamily="18" charset="-78"/>
              </a:rPr>
              <a:t>bis</a:t>
            </a:r>
            <a:r>
              <a:rPr lang="en-US" sz="1600" dirty="0" smtClean="0">
                <a:latin typeface="Andalus" pitchFamily="18" charset="-78"/>
                <a:cs typeface="Andalus" pitchFamily="18" charset="-78"/>
              </a:rPr>
              <a:t> , </a:t>
            </a:r>
            <a:r>
              <a:rPr lang="en-US" sz="1600" dirty="0" err="1" smtClean="0">
                <a:latin typeface="Andalus" pitchFamily="18" charset="-78"/>
                <a:cs typeface="Andalus" pitchFamily="18" charset="-78"/>
              </a:rPr>
              <a:t>dalam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waktu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perang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menganjurkan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huru-hara</a:t>
            </a:r>
            <a:r>
              <a:rPr lang="en-US" sz="1600" dirty="0" smtClean="0">
                <a:latin typeface="Andalus" pitchFamily="18" charset="-78"/>
                <a:cs typeface="Andalus" pitchFamily="18" charset="-78"/>
              </a:rPr>
              <a:t> , </a:t>
            </a:r>
            <a:r>
              <a:rPr lang="en-US" sz="1600" dirty="0" err="1" smtClean="0">
                <a:latin typeface="Andalus" pitchFamily="18" charset="-78"/>
                <a:cs typeface="Andalus" pitchFamily="18" charset="-78"/>
              </a:rPr>
              <a:t>pemberontakan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dsb</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antara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pekerja-pekerja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dalam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pertahanan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negara</a:t>
            </a:r>
            <a:r>
              <a:rPr lang="en-US" sz="1600" dirty="0" smtClean="0">
                <a:latin typeface="Andalus" pitchFamily="18" charset="-78"/>
                <a:cs typeface="Andalus" pitchFamily="18" charset="-78"/>
              </a:rPr>
              <a:t>.</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127 </a:t>
            </a:r>
            <a:r>
              <a:rPr lang="en-US" sz="1600" dirty="0" err="1" smtClean="0">
                <a:latin typeface="Andalus" pitchFamily="18" charset="-78"/>
                <a:cs typeface="Andalus" pitchFamily="18" charset="-78"/>
              </a:rPr>
              <a:t>dan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129, </a:t>
            </a:r>
            <a:r>
              <a:rPr lang="en-US" sz="1600" dirty="0" err="1" smtClean="0">
                <a:latin typeface="Andalus" pitchFamily="18" charset="-78"/>
                <a:cs typeface="Andalus" pitchFamily="18" charset="-78"/>
              </a:rPr>
              <a:t>dalam</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waktu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perang</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menipu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waktu</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menyampaikan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keperluan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angkatan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perang</a:t>
            </a:r>
            <a:r>
              <a:rPr lang="en-US" sz="1600" dirty="0" smtClean="0">
                <a:latin typeface="Andalus" pitchFamily="18" charset="-78"/>
                <a:cs typeface="Andalus" pitchFamily="18" charset="-78"/>
              </a:rPr>
              <a:t>. </a:t>
            </a:r>
          </a:p>
          <a:p>
            <a:pPr lvl="1"/>
            <a:r>
              <a:rPr lang="en-US" sz="1600" dirty="0" err="1" smtClean="0">
                <a:latin typeface="Andalus" pitchFamily="18" charset="-78"/>
                <a:cs typeface="Andalus" pitchFamily="18" charset="-78"/>
              </a:rPr>
              <a:t>Pasal</a:t>
            </a:r>
            <a:r>
              <a:rPr lang="en-US" sz="1600" dirty="0" smtClean="0">
                <a:latin typeface="Andalus" pitchFamily="18" charset="-78"/>
                <a:cs typeface="Andalus" pitchFamily="18" charset="-78"/>
              </a:rPr>
              <a:t> 368 </a:t>
            </a:r>
            <a:r>
              <a:rPr lang="en-US" sz="1600" dirty="0" err="1" smtClean="0">
                <a:latin typeface="Andalus" pitchFamily="18" charset="-78"/>
                <a:cs typeface="Andalus" pitchFamily="18" charset="-78"/>
              </a:rPr>
              <a:t>ayat</a:t>
            </a:r>
            <a:r>
              <a:rPr lang="en-US" sz="1600" dirty="0" smtClean="0">
                <a:latin typeface="Andalus" pitchFamily="18" charset="-78"/>
                <a:cs typeface="Andalus" pitchFamily="18" charset="-78"/>
              </a:rPr>
              <a:t> 2), </a:t>
            </a:r>
            <a:r>
              <a:rPr lang="en-US" sz="1600" dirty="0" err="1" smtClean="0">
                <a:latin typeface="Andalus" pitchFamily="18" charset="-78"/>
                <a:cs typeface="Andalus" pitchFamily="18" charset="-78"/>
              </a:rPr>
              <a:t>pemerasan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dengan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pemberatan</a:t>
            </a:r>
            <a:r>
              <a:rPr lang="en-US" sz="1600" dirty="0" smtClean="0">
                <a:latin typeface="Andalus" pitchFamily="18" charset="-78"/>
                <a:cs typeface="Andalus" pitchFamily="18" charset="-78"/>
              </a:rPr>
              <a:t> </a:t>
            </a:r>
          </a:p>
          <a:p>
            <a:endParaRPr lang="en-US" sz="14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27</a:t>
            </a:fld>
            <a:endParaRPr lang="en-US"/>
          </a:p>
        </p:txBody>
      </p:sp>
    </p:spTree>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2808"/>
            <a:ext cx="8229600" cy="2612992"/>
          </a:xfrm>
          <a:solidFill>
            <a:schemeClr val="accent4">
              <a:lumMod val="75000"/>
            </a:schemeClr>
          </a:solidFill>
        </p:spPr>
        <p:txBody>
          <a:bodyPr/>
          <a:lstStyle/>
          <a:p>
            <a:r>
              <a:rPr lang="en-US" dirty="0" smtClean="0">
                <a:latin typeface="Andalus" pitchFamily="18" charset="-78"/>
                <a:cs typeface="Andalus" pitchFamily="18" charset="-78"/>
              </a:rPr>
              <a:t>Di </a:t>
            </a:r>
            <a:r>
              <a:rPr lang="en-US" dirty="0" err="1" smtClean="0">
                <a:latin typeface="Andalus" pitchFamily="18" charset="-78"/>
                <a:cs typeface="Andalus" pitchFamily="18" charset="-78"/>
              </a:rPr>
              <a:t>luar</a:t>
            </a:r>
            <a:r>
              <a:rPr lang="en-US" dirty="0" smtClean="0">
                <a:latin typeface="Andalus" pitchFamily="18" charset="-78"/>
                <a:cs typeface="Andalus" pitchFamily="18" charset="-78"/>
              </a:rPr>
              <a:t> KUHP,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sering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thd</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pelaku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subversi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pelaku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Narkotika</a:t>
            </a:r>
            <a:r>
              <a:rPr lang="en-US" dirty="0" smtClean="0">
                <a:latin typeface="Andalus" pitchFamily="18" charset="-78"/>
                <a:cs typeface="Andalus" pitchFamily="18" charset="-78"/>
              </a:rPr>
              <a:t>. </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40408"/>
          </a:xfrm>
          <a:solidFill>
            <a:schemeClr val="accent3">
              <a:lumMod val="50000"/>
            </a:schemeClr>
          </a:solidFill>
        </p:spPr>
        <p:txBody>
          <a:bodyPr>
            <a:normAutofit fontScale="77500" lnSpcReduction="20000"/>
          </a:bodyPr>
          <a:lstStyle/>
          <a:p>
            <a:pPr lvl="0">
              <a:buNone/>
            </a:pP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Pelaksanaan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mati</a:t>
            </a:r>
            <a:r>
              <a:rPr lang="en-US" dirty="0" smtClean="0">
                <a:latin typeface="Andalus" pitchFamily="18" charset="-78"/>
                <a:cs typeface="Andalus" pitchFamily="18" charset="-78"/>
              </a:rPr>
              <a:t>.</a:t>
            </a:r>
          </a:p>
          <a:p>
            <a:pPr lvl="0" algn="just">
              <a:buNone/>
            </a:pP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a:t>
            </a:r>
            <a:r>
              <a:rPr lang="en-US" dirty="0" smtClean="0">
                <a:latin typeface="Andalus" pitchFamily="18" charset="-78"/>
                <a:cs typeface="Andalus" pitchFamily="18" charset="-78"/>
              </a:rPr>
              <a:t> 11 KUHP,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algojo</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dilaksanakan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gantungan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mengikatkan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sebuah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jerat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leher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terikat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gantungan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kemudian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tempat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berpijaknya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Penpres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tgl</a:t>
            </a:r>
            <a:r>
              <a:rPr lang="en-US" dirty="0" smtClean="0">
                <a:latin typeface="Andalus" pitchFamily="18" charset="-78"/>
                <a:cs typeface="Andalus" pitchFamily="18" charset="-78"/>
              </a:rPr>
              <a:t> 27 April 1964 </a:t>
            </a:r>
            <a:r>
              <a:rPr lang="en-US" dirty="0" err="1" smtClean="0">
                <a:latin typeface="Andalus" pitchFamily="18" charset="-78"/>
                <a:cs typeface="Andalus" pitchFamily="18" charset="-78"/>
              </a:rPr>
              <a:t>Nomor</a:t>
            </a:r>
            <a:r>
              <a:rPr lang="en-US" dirty="0" smtClean="0">
                <a:latin typeface="Andalus" pitchFamily="18" charset="-78"/>
                <a:cs typeface="Andalus" pitchFamily="18" charset="-78"/>
              </a:rPr>
              <a:t> 2 </a:t>
            </a:r>
            <a:r>
              <a:rPr lang="en-US" dirty="0" err="1" smtClean="0">
                <a:latin typeface="Andalus" pitchFamily="18" charset="-78"/>
                <a:cs typeface="Andalus" pitchFamily="18" charset="-78"/>
              </a:rPr>
              <a:t>Th</a:t>
            </a:r>
            <a:r>
              <a:rPr lang="en-US" dirty="0" smtClean="0">
                <a:latin typeface="Andalus" pitchFamily="18" charset="-78"/>
                <a:cs typeface="Andalus" pitchFamily="18" charset="-78"/>
              </a:rPr>
              <a:t> 1964, yang </a:t>
            </a:r>
            <a:r>
              <a:rPr lang="en-US" dirty="0" err="1" smtClean="0">
                <a:latin typeface="Andalus" pitchFamily="18" charset="-78"/>
                <a:cs typeface="Andalus" pitchFamily="18" charset="-78"/>
              </a:rPr>
              <a:t>kemudian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Undang-undang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Nomor</a:t>
            </a:r>
            <a:r>
              <a:rPr lang="en-US" dirty="0" smtClean="0">
                <a:latin typeface="Andalus" pitchFamily="18" charset="-78"/>
                <a:cs typeface="Andalus" pitchFamily="18" charset="-78"/>
              </a:rPr>
              <a:t> 2 </a:t>
            </a:r>
            <a:r>
              <a:rPr lang="en-US" dirty="0" err="1" smtClean="0">
                <a:latin typeface="Andalus" pitchFamily="18" charset="-78"/>
                <a:cs typeface="Andalus" pitchFamily="18" charset="-78"/>
              </a:rPr>
              <a:t>Pnps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Th</a:t>
            </a:r>
            <a:r>
              <a:rPr lang="en-US" dirty="0" smtClean="0">
                <a:latin typeface="Andalus" pitchFamily="18" charset="-78"/>
                <a:cs typeface="Andalus" pitchFamily="18" charset="-78"/>
              </a:rPr>
              <a:t> 1964,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dirubah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ditembak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sampai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mati</a:t>
            </a:r>
            <a:r>
              <a:rPr lang="en-US" dirty="0" smtClean="0">
                <a:latin typeface="Andalus" pitchFamily="18" charset="-78"/>
                <a:cs typeface="Andalus" pitchFamily="18" charset="-78"/>
              </a:rPr>
              <a:t>. </a:t>
            </a:r>
          </a:p>
          <a:p>
            <a:pPr lvl="0"/>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endParaRPr lang="en-US" dirty="0" smtClean="0">
              <a:latin typeface="Andalus" pitchFamily="18" charset="-78"/>
              <a:cs typeface="Andalus" pitchFamily="18" charset="-78"/>
            </a:endParaRPr>
          </a:p>
          <a:p>
            <a:pPr lvl="0"/>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endParaRPr lang="en-US" dirty="0" smtClean="0">
              <a:latin typeface="Andalus" pitchFamily="18" charset="-78"/>
              <a:cs typeface="Andalus" pitchFamily="18" charset="-78"/>
            </a:endParaRPr>
          </a:p>
          <a:p>
            <a:pPr lvl="0"/>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pengganti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endParaRPr lang="en-US" dirty="0" smtClean="0">
              <a:latin typeface="Andalus" pitchFamily="18" charset="-78"/>
              <a:cs typeface="Andalus" pitchFamily="18" charset="-78"/>
            </a:endParaRPr>
          </a:p>
          <a:p>
            <a:pPr lvl="0"/>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p>
          <a:p>
            <a:pPr>
              <a:buNone/>
            </a:pPr>
            <a:r>
              <a:rPr lang="en-US" dirty="0" smtClean="0">
                <a:latin typeface="Andalus" pitchFamily="18" charset="-78"/>
                <a:cs typeface="Andalus" pitchFamily="18" charset="-78"/>
              </a:rPr>
              <a:t/>
            </a:r>
            <a:br>
              <a:rPr lang="en-US"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29</a:t>
            </a:fld>
            <a:endParaRPr lang="en-US"/>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lstStyle/>
          <a:p>
            <a:pPr algn="ctr"/>
            <a:r>
              <a:rPr lang="en-US" dirty="0" err="1" smtClean="0">
                <a:latin typeface="Andalus" pitchFamily="18" charset="-78"/>
                <a:cs typeface="Andalus" pitchFamily="18" charset="-78"/>
              </a:rPr>
              <a:t>Pengertian</a:t>
            </a:r>
            <a:endParaRPr lang="en-US" dirty="0">
              <a:latin typeface="Andalus" pitchFamily="18" charset="-78"/>
              <a:cs typeface="Andalus" pitchFamily="18" charset="-78"/>
            </a:endParaRPr>
          </a:p>
        </p:txBody>
      </p:sp>
      <p:sp>
        <p:nvSpPr>
          <p:cNvPr id="3" name="Content Placeholder 2"/>
          <p:cNvSpPr>
            <a:spLocks noGrp="1"/>
          </p:cNvSpPr>
          <p:nvPr>
            <p:ph idx="1"/>
          </p:nvPr>
        </p:nvSpPr>
        <p:spPr>
          <a:solidFill>
            <a:schemeClr val="accent4">
              <a:lumMod val="50000"/>
            </a:schemeClr>
          </a:solidFill>
        </p:spPr>
        <p:txBody>
          <a:bodyPr>
            <a:normAutofit/>
          </a:bodyPr>
          <a:lstStyle/>
          <a:p>
            <a:pPr lvl="1">
              <a:buFont typeface="Courier New" pitchFamily="49" charset="0"/>
              <a:buChar char="o"/>
            </a:pPr>
            <a:r>
              <a:rPr lang="en-US" sz="2800" dirty="0" err="1" smtClean="0">
                <a:latin typeface="Andalus" pitchFamily="18" charset="-78"/>
                <a:cs typeface="Andalus" pitchFamily="18" charset="-78"/>
              </a:rPr>
              <a:t>Menurut</a:t>
            </a:r>
            <a:r>
              <a:rPr lang="en-US" sz="2800" dirty="0" smtClean="0">
                <a:latin typeface="Andalus" pitchFamily="18" charset="-78"/>
                <a:cs typeface="Andalus" pitchFamily="18" charset="-78"/>
              </a:rPr>
              <a:t> van </a:t>
            </a:r>
            <a:r>
              <a:rPr lang="en-US" sz="2800" dirty="0" err="1" smtClean="0">
                <a:latin typeface="Andalus" pitchFamily="18" charset="-78"/>
                <a:cs typeface="Andalus" pitchFamily="18" charset="-78"/>
              </a:rPr>
              <a:t>Bemmelen</a:t>
            </a:r>
            <a:r>
              <a:rPr lang="en-US" sz="2800" dirty="0" smtClean="0">
                <a:latin typeface="Andalus" pitchFamily="18" charset="-78"/>
                <a:cs typeface="Andalus" pitchFamily="18" charset="-78"/>
              </a:rPr>
              <a:t>  </a:t>
            </a:r>
          </a:p>
          <a:p>
            <a:pPr algn="r">
              <a:buNone/>
            </a:pPr>
            <a:r>
              <a:rPr lang="en-US" sz="3200" b="1" dirty="0" smtClean="0">
                <a:latin typeface="Andalus" pitchFamily="18" charset="-78"/>
                <a:cs typeface="Andalus" pitchFamily="18" charset="-78"/>
              </a:rPr>
              <a:t>	</a:t>
            </a:r>
            <a:r>
              <a:rPr lang="en-US" sz="3200" b="1" dirty="0" err="1" smtClean="0">
                <a:latin typeface="Andalus" pitchFamily="18" charset="-78"/>
                <a:cs typeface="Andalus" pitchFamily="18" charset="-78"/>
              </a:rPr>
              <a:t>Hukum</a:t>
            </a:r>
            <a:r>
              <a:rPr lang="en-US" sz="3200" b="1" dirty="0" smtClean="0">
                <a:latin typeface="Andalus" pitchFamily="18" charset="-78"/>
                <a:cs typeface="Andalus" pitchFamily="18" charset="-78"/>
              </a:rPr>
              <a:t> </a:t>
            </a:r>
            <a:r>
              <a:rPr lang="en-US" sz="3200" b="1" dirty="0" err="1" smtClean="0">
                <a:latin typeface="Andalus" pitchFamily="18" charset="-78"/>
                <a:cs typeface="Andalus" pitchFamily="18" charset="-78"/>
              </a:rPr>
              <a:t>Penitensier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artinya</a:t>
            </a:r>
            <a:r>
              <a:rPr lang="en-US" sz="3200" dirty="0" smtClean="0">
                <a:latin typeface="Andalus" pitchFamily="18" charset="-78"/>
                <a:cs typeface="Andalus" pitchFamily="18" charset="-78"/>
              </a:rPr>
              <a:t> : </a:t>
            </a:r>
            <a:r>
              <a:rPr lang="en-US" sz="3200" i="1" dirty="0" err="1" smtClean="0">
                <a:latin typeface="Andalus" pitchFamily="18" charset="-78"/>
                <a:cs typeface="Andalus" pitchFamily="18" charset="-78"/>
              </a:rPr>
              <a:t>hukum</a:t>
            </a:r>
            <a:r>
              <a:rPr lang="en-US" sz="3200" i="1" dirty="0" smtClean="0">
                <a:latin typeface="Andalus" pitchFamily="18" charset="-78"/>
                <a:cs typeface="Andalus" pitchFamily="18" charset="-78"/>
              </a:rPr>
              <a:t> yang </a:t>
            </a:r>
            <a:r>
              <a:rPr lang="en-US" sz="3200" i="1" dirty="0" err="1" smtClean="0">
                <a:latin typeface="Andalus" pitchFamily="18" charset="-78"/>
                <a:cs typeface="Andalus" pitchFamily="18" charset="-78"/>
              </a:rPr>
              <a:t>berkenaan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dengan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tujuan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daya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kerja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organisasi</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dari</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lembaga-lembaga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pemidanaan</a:t>
            </a:r>
            <a:r>
              <a:rPr lang="en-US" sz="3200" i="1" dirty="0" smtClean="0">
                <a:latin typeface="Andalus" pitchFamily="18" charset="-78"/>
                <a:cs typeface="Andalus" pitchFamily="18" charset="-78"/>
              </a:rPr>
              <a:t>.</a:t>
            </a:r>
          </a:p>
          <a:p>
            <a:pPr lvl="1" algn="r">
              <a:buFont typeface="Courier New" pitchFamily="49" charset="0"/>
              <a:buChar char="o"/>
            </a:pPr>
            <a:r>
              <a:rPr lang="en-US" sz="2800" dirty="0" err="1" smtClean="0">
                <a:latin typeface="Andalus" pitchFamily="18" charset="-78"/>
                <a:cs typeface="Andalus" pitchFamily="18" charset="-78"/>
              </a:rPr>
              <a:t>Secara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harafiah</a:t>
            </a:r>
            <a:r>
              <a:rPr lang="en-US" sz="2800" dirty="0" smtClean="0">
                <a:latin typeface="Andalus" pitchFamily="18" charset="-78"/>
                <a:cs typeface="Andalus" pitchFamily="18" charset="-78"/>
              </a:rPr>
              <a:t> </a:t>
            </a:r>
            <a:r>
              <a:rPr lang="en-US" sz="2800" b="1" dirty="0" err="1" smtClean="0">
                <a:latin typeface="Andalus" pitchFamily="18" charset="-78"/>
                <a:cs typeface="Andalus" pitchFamily="18" charset="-78"/>
              </a:rPr>
              <a:t>Hukum</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Penitensier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adalah</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keseluruhan</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dari</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norma-norma</a:t>
            </a:r>
            <a:r>
              <a:rPr lang="en-US" sz="2800" i="1" dirty="0" smtClean="0">
                <a:latin typeface="Andalus" pitchFamily="18" charset="-78"/>
                <a:cs typeface="Andalus" pitchFamily="18" charset="-78"/>
              </a:rPr>
              <a:t> yang </a:t>
            </a:r>
            <a:r>
              <a:rPr lang="en-US" sz="2800" i="1" dirty="0" err="1" smtClean="0">
                <a:latin typeface="Andalus" pitchFamily="18" charset="-78"/>
                <a:cs typeface="Andalus" pitchFamily="18" charset="-78"/>
              </a:rPr>
              <a:t>mengatur</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masalah</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pidana</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dan</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pemidanaan</a:t>
            </a:r>
            <a:r>
              <a:rPr lang="en-US" sz="2800" i="1" dirty="0" smtClean="0">
                <a:latin typeface="Andalus" pitchFamily="18" charset="-78"/>
                <a:cs typeface="Andalus" pitchFamily="18" charset="-78"/>
              </a:rPr>
              <a:t>.</a:t>
            </a:r>
            <a:endParaRPr lang="en-US" sz="28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659D9FFC-43B5-4002-8B08-41A660E4E294}"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a:t>
            </a:fld>
            <a:endParaRPr lang="en-US"/>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PIDANA PENJARA </a:t>
            </a:r>
            <a:br>
              <a:rPr lang="en-US" dirty="0" smtClean="0"/>
            </a:br>
            <a:endParaRPr lang="en-US" dirty="0"/>
          </a:p>
        </p:txBody>
      </p:sp>
      <p:sp>
        <p:nvSpPr>
          <p:cNvPr id="3" name="Content Placeholder 2"/>
          <p:cNvSpPr>
            <a:spLocks noGrp="1"/>
          </p:cNvSpPr>
          <p:nvPr>
            <p:ph idx="1"/>
          </p:nvPr>
        </p:nvSpPr>
        <p:spPr>
          <a:xfrm>
            <a:off x="457200" y="1066800"/>
            <a:ext cx="8229600" cy="5388008"/>
          </a:xfrm>
          <a:solidFill>
            <a:schemeClr val="accent3">
              <a:lumMod val="50000"/>
            </a:schemeClr>
          </a:solidFill>
        </p:spPr>
        <p:txBody>
          <a:bodyPr>
            <a:normAutofit fontScale="70000" lnSpcReduction="20000"/>
          </a:bodyPr>
          <a:lstStyle/>
          <a:p>
            <a:pPr lvl="1"/>
            <a:endParaRPr lang="en-US" sz="2800" dirty="0" smtClean="0">
              <a:latin typeface="Andalus" pitchFamily="18" charset="-78"/>
              <a:cs typeface="Andalus" pitchFamily="18" charset="-78"/>
            </a:endParaRPr>
          </a:p>
          <a:p>
            <a:pPr lvl="1"/>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adalah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berupa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pembatasan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kebebasan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bergerak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menutip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tersebut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sebuah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lembaga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pemasyarakatan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mewajibkan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itu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mentaati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semua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tata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tertib</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berlaku</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dikaitkan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tindakan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tata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tertib</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mereka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melanggar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peraturan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tersebut</a:t>
            </a:r>
            <a:r>
              <a:rPr lang="en-US" sz="2800" dirty="0" smtClean="0">
                <a:latin typeface="Andalus" pitchFamily="18" charset="-78"/>
                <a:cs typeface="Andalus" pitchFamily="18" charset="-78"/>
              </a:rPr>
              <a:t>.</a:t>
            </a:r>
          </a:p>
          <a:p>
            <a:pPr lvl="1"/>
            <a:r>
              <a:rPr lang="en-US" sz="2800" dirty="0" err="1" smtClean="0">
                <a:latin typeface="Andalus" pitchFamily="18" charset="-78"/>
                <a:cs typeface="Andalus" pitchFamily="18" charset="-78"/>
              </a:rPr>
              <a:t>Tujuan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 </a:t>
            </a:r>
            <a:r>
              <a:rPr lang="en-US" sz="2800" dirty="0" err="1" smtClean="0">
                <a:latin typeface="Andalus" pitchFamily="18" charset="-78"/>
                <a:cs typeface="Andalus" pitchFamily="18" charset="-78"/>
              </a:rPr>
              <a:t>bukan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saja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maksud</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menutup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membuat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jera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melainkan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juga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memperbaiki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mewajibkan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mereka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mentaati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peraturan-peraturan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tata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tertib</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mendidik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mereka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secara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sistematis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macam-macam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pekerjaan</a:t>
            </a:r>
            <a:endParaRPr lang="en-US" sz="2800" dirty="0" smtClean="0">
              <a:latin typeface="Andalus" pitchFamily="18" charset="-78"/>
              <a:cs typeface="Andalus" pitchFamily="18" charset="-78"/>
            </a:endParaRPr>
          </a:p>
          <a:p>
            <a:pPr lvl="1"/>
            <a:r>
              <a:rPr lang="en-US" sz="2800" dirty="0" err="1" smtClean="0">
                <a:latin typeface="Andalus" pitchFamily="18" charset="-78"/>
                <a:cs typeface="Andalus" pitchFamily="18" charset="-78"/>
              </a:rPr>
              <a:t>Bagaimana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jika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dimasukkan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lembaga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pemasyarakatan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adalah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wanita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masih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menyusui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anaknya</a:t>
            </a:r>
            <a:r>
              <a:rPr lang="en-US" sz="2800" dirty="0" smtClean="0">
                <a:latin typeface="Andalus" pitchFamily="18" charset="-78"/>
                <a:cs typeface="Andalus" pitchFamily="18" charset="-78"/>
              </a:rPr>
              <a:t>?.</a:t>
            </a:r>
          </a:p>
          <a:p>
            <a:pPr lvl="1"/>
            <a:r>
              <a:rPr lang="en-US" sz="2800" dirty="0" err="1" smtClean="0">
                <a:latin typeface="Andalus" pitchFamily="18" charset="-78"/>
                <a:cs typeface="Andalus" pitchFamily="18" charset="-78"/>
              </a:rPr>
              <a:t>Seseorang</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diterima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suatu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lembaga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pemasyarakatan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menjalankan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sama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sekali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tidak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diperkenankan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membawa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apapun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juga</a:t>
            </a:r>
            <a:r>
              <a:rPr lang="en-US" sz="2800" dirty="0" smtClean="0">
                <a:latin typeface="Andalus" pitchFamily="18" charset="-78"/>
                <a:cs typeface="Andalus" pitchFamily="18" charset="-78"/>
              </a:rPr>
              <a:t> ( </a:t>
            </a:r>
            <a:r>
              <a:rPr lang="en-US" sz="2800" dirty="0" err="1" smtClean="0">
                <a:latin typeface="Andalus" pitchFamily="18" charset="-78"/>
                <a:cs typeface="Andalus" pitchFamily="18" charset="-78"/>
              </a:rPr>
              <a:t>hubungkan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UU No12, </a:t>
            </a:r>
            <a:r>
              <a:rPr lang="en-US" sz="2800" dirty="0" err="1" smtClean="0">
                <a:latin typeface="Andalus" pitchFamily="18" charset="-78"/>
                <a:cs typeface="Andalus" pitchFamily="18" charset="-78"/>
              </a:rPr>
              <a:t>Tahun</a:t>
            </a:r>
            <a:r>
              <a:rPr lang="en-US" sz="2800" dirty="0" smtClean="0">
                <a:latin typeface="Andalus" pitchFamily="18" charset="-78"/>
                <a:cs typeface="Andalus" pitchFamily="18" charset="-78"/>
              </a:rPr>
              <a:t> 1995 </a:t>
            </a:r>
            <a:r>
              <a:rPr lang="en-US" sz="2800" dirty="0" err="1" smtClean="0">
                <a:latin typeface="Andalus" pitchFamily="18" charset="-78"/>
                <a:cs typeface="Andalus" pitchFamily="18" charset="-78"/>
              </a:rPr>
              <a:t>tentang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Pemasyarakatan</a:t>
            </a:r>
            <a:r>
              <a:rPr lang="en-US" sz="2800" dirty="0" smtClean="0">
                <a:latin typeface="Andalus" pitchFamily="18" charset="-78"/>
                <a:cs typeface="Andalus" pitchFamily="18" charset="-78"/>
              </a:rPr>
              <a:t>). </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a:solidFill>
            <a:schemeClr val="accent3">
              <a:lumMod val="50000"/>
            </a:schemeClr>
          </a:solidFill>
        </p:spPr>
        <p:txBody>
          <a:bodyPr>
            <a:normAutofit/>
          </a:bodyPr>
          <a:lstStyle/>
          <a:p>
            <a:pPr lvl="1" algn="just"/>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a:t>
            </a:r>
            <a:r>
              <a:rPr lang="en-US" dirty="0" smtClean="0">
                <a:latin typeface="Andalus" pitchFamily="18" charset="-78"/>
                <a:cs typeface="Andalus" pitchFamily="18" charset="-78"/>
              </a:rPr>
              <a:t> 36 </a:t>
            </a:r>
            <a:r>
              <a:rPr lang="en-US" dirty="0" err="1" smtClean="0">
                <a:latin typeface="Andalus" pitchFamily="18" charset="-78"/>
                <a:cs typeface="Andalus" pitchFamily="18" charset="-78"/>
              </a:rPr>
              <a:t>ayat</a:t>
            </a:r>
            <a:r>
              <a:rPr lang="en-US" dirty="0" smtClean="0">
                <a:latin typeface="Andalus" pitchFamily="18" charset="-78"/>
                <a:cs typeface="Andalus" pitchFamily="18" charset="-78"/>
              </a:rPr>
              <a:t> (1) </a:t>
            </a:r>
            <a:r>
              <a:rPr lang="en-US" dirty="0" err="1" smtClean="0">
                <a:latin typeface="Andalus" pitchFamily="18" charset="-78"/>
                <a:cs typeface="Andalus" pitchFamily="18" charset="-78"/>
              </a:rPr>
              <a:t>Gestichtenreglement</a:t>
            </a:r>
            <a:r>
              <a:rPr lang="en-US" dirty="0" smtClean="0">
                <a:latin typeface="Andalus" pitchFamily="18" charset="-78"/>
                <a:cs typeface="Andalus" pitchFamily="18" charset="-78"/>
              </a:rPr>
              <a:t> (GR),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Pemasyarakatan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pemisahan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antara</a:t>
            </a:r>
            <a:r>
              <a:rPr lang="en-US" dirty="0" smtClean="0">
                <a:latin typeface="Andalus" pitchFamily="18" charset="-78"/>
                <a:cs typeface="Andalus" pitchFamily="18" charset="-78"/>
              </a:rPr>
              <a:t> :</a:t>
            </a:r>
          </a:p>
          <a:p>
            <a:pPr lvl="0" algn="just"/>
            <a:r>
              <a:rPr lang="en-US" sz="2600" dirty="0" err="1" smtClean="0">
                <a:latin typeface="Andalus" pitchFamily="18" charset="-78"/>
                <a:cs typeface="Andalus" pitchFamily="18" charset="-78"/>
              </a:rPr>
              <a:t>laki-laki</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dengan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wanita</a:t>
            </a:r>
            <a:endParaRPr lang="en-US" sz="2600" dirty="0" smtClean="0">
              <a:latin typeface="Andalus" pitchFamily="18" charset="-78"/>
              <a:cs typeface="Andalus" pitchFamily="18" charset="-78"/>
            </a:endParaRPr>
          </a:p>
          <a:p>
            <a:pPr lvl="0" algn="just"/>
            <a:r>
              <a:rPr lang="en-US" sz="2600" dirty="0" err="1" smtClean="0">
                <a:latin typeface="Andalus" pitchFamily="18" charset="-78"/>
                <a:cs typeface="Andalus" pitchFamily="18" charset="-78"/>
              </a:rPr>
              <a:t>orang</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dewasa</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dengan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anak-anak</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di</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bawah</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usia</a:t>
            </a:r>
            <a:r>
              <a:rPr lang="en-US" sz="2600" dirty="0" smtClean="0">
                <a:latin typeface="Andalus" pitchFamily="18" charset="-78"/>
                <a:cs typeface="Andalus" pitchFamily="18" charset="-78"/>
              </a:rPr>
              <a:t> 16 </a:t>
            </a:r>
            <a:r>
              <a:rPr lang="en-US" sz="2600" dirty="0" err="1" smtClean="0">
                <a:latin typeface="Andalus" pitchFamily="18" charset="-78"/>
                <a:cs typeface="Andalus" pitchFamily="18" charset="-78"/>
              </a:rPr>
              <a:t>th</a:t>
            </a:r>
            <a:r>
              <a:rPr lang="en-US" sz="2600" dirty="0" smtClean="0">
                <a:latin typeface="Andalus" pitchFamily="18" charset="-78"/>
                <a:cs typeface="Andalus" pitchFamily="18" charset="-78"/>
              </a:rPr>
              <a:t>.</a:t>
            </a:r>
          </a:p>
          <a:p>
            <a:pPr lvl="0" algn="just"/>
            <a:r>
              <a:rPr lang="en-US" sz="2600" dirty="0" err="1" smtClean="0">
                <a:latin typeface="Andalus" pitchFamily="18" charset="-78"/>
                <a:cs typeface="Andalus" pitchFamily="18" charset="-78"/>
              </a:rPr>
              <a:t>Orang-orang</a:t>
            </a:r>
            <a:r>
              <a:rPr lang="en-US" sz="2600" dirty="0" smtClean="0">
                <a:latin typeface="Andalus" pitchFamily="18" charset="-78"/>
                <a:cs typeface="Andalus" pitchFamily="18" charset="-78"/>
              </a:rPr>
              <a:t> yang </a:t>
            </a:r>
            <a:r>
              <a:rPr lang="en-US" sz="2600" dirty="0" err="1" smtClean="0">
                <a:latin typeface="Andalus" pitchFamily="18" charset="-78"/>
                <a:cs typeface="Andalus" pitchFamily="18" charset="-78"/>
              </a:rPr>
              <a:t>harus</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menjalankan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pidana</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perampasan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kemerdekaan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dengan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dengan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orang-orang</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tahanan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lainnya</a:t>
            </a:r>
            <a:r>
              <a:rPr lang="en-US" sz="2600" dirty="0" smtClean="0">
                <a:latin typeface="Andalus" pitchFamily="18" charset="-78"/>
                <a:cs typeface="Andalus" pitchFamily="18" charset="-78"/>
              </a:rPr>
              <a:t>.</a:t>
            </a:r>
          </a:p>
          <a:p>
            <a:pPr lvl="0" algn="just"/>
            <a:r>
              <a:rPr lang="en-US" sz="2600" dirty="0" err="1" smtClean="0">
                <a:latin typeface="Andalus" pitchFamily="18" charset="-78"/>
                <a:cs typeface="Andalus" pitchFamily="18" charset="-78"/>
              </a:rPr>
              <a:t>Orang-orang</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militer</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dengan</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orang-orang</a:t>
            </a:r>
            <a:r>
              <a:rPr lang="en-US" sz="2600" dirty="0" smtClean="0">
                <a:latin typeface="Andalus" pitchFamily="18" charset="-78"/>
                <a:cs typeface="Andalus" pitchFamily="18" charset="-78"/>
              </a:rPr>
              <a:t> </a:t>
            </a:r>
            <a:r>
              <a:rPr lang="en-US" sz="2600" dirty="0" err="1" smtClean="0">
                <a:latin typeface="Andalus" pitchFamily="18" charset="-78"/>
                <a:cs typeface="Andalus" pitchFamily="18" charset="-78"/>
              </a:rPr>
              <a:t>sipil</a:t>
            </a:r>
            <a:r>
              <a:rPr lang="en-US" sz="2600" dirty="0" smtClean="0">
                <a:latin typeface="Andalus" pitchFamily="18" charset="-78"/>
                <a:cs typeface="Andalus" pitchFamily="18" charset="-78"/>
              </a:rPr>
              <a:t>.</a:t>
            </a:r>
          </a:p>
          <a:p>
            <a:pPr lvl="1" algn="just"/>
            <a:r>
              <a:rPr lang="en-US" dirty="0" err="1" smtClean="0">
                <a:latin typeface="Andalus" pitchFamily="18" charset="-78"/>
                <a:cs typeface="Andalus" pitchFamily="18" charset="-78"/>
              </a:rPr>
              <a:t>Golongan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 </a:t>
            </a:r>
            <a:r>
              <a:rPr lang="en-US" dirty="0" err="1" smtClean="0">
                <a:latin typeface="Andalus" pitchFamily="18" charset="-78"/>
                <a:cs typeface="Andalus" pitchFamily="18" charset="-78"/>
              </a:rPr>
              <a:t>Golongan</a:t>
            </a:r>
            <a:r>
              <a:rPr lang="en-US" dirty="0" smtClean="0">
                <a:latin typeface="Andalus" pitchFamily="18" charset="-78"/>
                <a:cs typeface="Andalus" pitchFamily="18" charset="-78"/>
              </a:rPr>
              <a:t> BI, </a:t>
            </a:r>
            <a:r>
              <a:rPr lang="en-US" dirty="0" err="1" smtClean="0">
                <a:latin typeface="Andalus" pitchFamily="18" charset="-78"/>
                <a:cs typeface="Andalus" pitchFamily="18" charset="-78"/>
              </a:rPr>
              <a:t>Golongan</a:t>
            </a:r>
            <a:r>
              <a:rPr lang="en-US" dirty="0" smtClean="0">
                <a:latin typeface="Andalus" pitchFamily="18" charset="-78"/>
                <a:cs typeface="Andalus" pitchFamily="18" charset="-78"/>
              </a:rPr>
              <a:t> BIIA, </a:t>
            </a:r>
            <a:r>
              <a:rPr lang="en-US" dirty="0" err="1" smtClean="0">
                <a:latin typeface="Andalus" pitchFamily="18" charset="-78"/>
                <a:cs typeface="Andalus" pitchFamily="18" charset="-78"/>
              </a:rPr>
              <a:t>Golongan</a:t>
            </a:r>
            <a:r>
              <a:rPr lang="en-US" dirty="0" smtClean="0">
                <a:latin typeface="Andalus" pitchFamily="18" charset="-78"/>
                <a:cs typeface="Andalus" pitchFamily="18" charset="-78"/>
              </a:rPr>
              <a:t> BIIB, </a:t>
            </a:r>
            <a:r>
              <a:rPr lang="en-US" dirty="0" err="1" smtClean="0">
                <a:latin typeface="Andalus" pitchFamily="18" charset="-78"/>
                <a:cs typeface="Andalus" pitchFamily="18" charset="-78"/>
              </a:rPr>
              <a:t>Golongan</a:t>
            </a:r>
            <a:r>
              <a:rPr lang="en-US" dirty="0" smtClean="0">
                <a:latin typeface="Andalus" pitchFamily="18" charset="-78"/>
                <a:cs typeface="Andalus" pitchFamily="18" charset="-78"/>
              </a:rPr>
              <a:t> BIII</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31</a:t>
            </a:fld>
            <a:endParaRPr lang="en-US"/>
          </a:p>
        </p:txBody>
      </p:sp>
    </p:spTree>
  </p:cSld>
  <p:clrMapOvr>
    <a:masterClrMapping/>
  </p:clrMapOvr>
  <p:transition spd="med">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a:solidFill>
            <a:schemeClr val="accent3">
              <a:lumMod val="50000"/>
            </a:schemeClr>
          </a:solidFill>
        </p:spPr>
        <p:txBody>
          <a:bodyPr>
            <a:normAutofit/>
          </a:bodyPr>
          <a:lstStyle/>
          <a:p>
            <a:pPr lvl="1"/>
            <a:r>
              <a:rPr lang="en-US" sz="1800" dirty="0" err="1" smtClean="0">
                <a:latin typeface="Andalus" pitchFamily="18" charset="-78"/>
                <a:cs typeface="Andalus" pitchFamily="18" charset="-78"/>
              </a:rPr>
              <a:t>Menurut</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Pasal</a:t>
            </a:r>
            <a:r>
              <a:rPr lang="en-US" sz="1800" dirty="0" smtClean="0">
                <a:latin typeface="Andalus" pitchFamily="18" charset="-78"/>
                <a:cs typeface="Andalus" pitchFamily="18" charset="-78"/>
              </a:rPr>
              <a:t> 57 GR :</a:t>
            </a:r>
          </a:p>
          <a:p>
            <a:pPr lvl="2"/>
            <a:r>
              <a:rPr lang="en-US" sz="1800" dirty="0" err="1" smtClean="0">
                <a:latin typeface="Andalus" pitchFamily="18" charset="-78"/>
                <a:cs typeface="Andalus" pitchFamily="18" charset="-78"/>
              </a:rPr>
              <a:t>Semua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orang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terpidana</a:t>
            </a:r>
            <a:r>
              <a:rPr lang="en-US" sz="1800" dirty="0" smtClean="0">
                <a:latin typeface="Andalus" pitchFamily="18" charset="-78"/>
                <a:cs typeface="Andalus" pitchFamily="18" charset="-78"/>
              </a:rPr>
              <a:t> , </a:t>
            </a:r>
            <a:r>
              <a:rPr lang="en-US" sz="1800" dirty="0" err="1" smtClean="0">
                <a:latin typeface="Andalus" pitchFamily="18" charset="-78"/>
                <a:cs typeface="Andalus" pitchFamily="18" charset="-78"/>
              </a:rPr>
              <a:t>baik</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telah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dijatuhi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penjara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maupun</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telah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dijatuhi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kurungan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diwajibkan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untuk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melakukan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pekerjaan</a:t>
            </a:r>
            <a:r>
              <a:rPr lang="en-US" sz="1800" dirty="0" smtClean="0">
                <a:latin typeface="Andalus" pitchFamily="18" charset="-78"/>
                <a:cs typeface="Andalus" pitchFamily="18" charset="-78"/>
              </a:rPr>
              <a:t>.</a:t>
            </a:r>
          </a:p>
          <a:p>
            <a:pPr lvl="2"/>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itu</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dapat</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diwajibkan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untuk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melakukan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pekerjaan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baik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dalam</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lembaga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pemasyarakatan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maupun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luar</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lembaga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pemasyarakatan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itu</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sedang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menjalankan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a:t>
            </a:r>
          </a:p>
          <a:p>
            <a:pPr lvl="2"/>
            <a:r>
              <a:rPr lang="en-US" sz="1800" dirty="0" err="1" smtClean="0">
                <a:latin typeface="Andalus" pitchFamily="18" charset="-78"/>
                <a:cs typeface="Andalus" pitchFamily="18" charset="-78"/>
              </a:rPr>
              <a:t>Kepada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sedang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menjalankan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kurungan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itu</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diberikan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pekerjaan</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lebih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ringan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daripada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sedang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menjalankan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penjara</a:t>
            </a:r>
            <a:endParaRPr lang="en-US" sz="1800" dirty="0" smtClean="0">
              <a:latin typeface="Andalus" pitchFamily="18" charset="-78"/>
              <a:cs typeface="Andalus" pitchFamily="18" charset="-78"/>
            </a:endParaRPr>
          </a:p>
          <a:p>
            <a:pPr lvl="2"/>
            <a:r>
              <a:rPr lang="en-US" sz="1800" dirty="0" smtClean="0">
                <a:latin typeface="Andalus" pitchFamily="18" charset="-78"/>
                <a:cs typeface="Andalus" pitchFamily="18" charset="-78"/>
              </a:rPr>
              <a:t>Yang </a:t>
            </a:r>
            <a:r>
              <a:rPr lang="en-US" sz="1800" dirty="0" err="1" smtClean="0">
                <a:latin typeface="Andalus" pitchFamily="18" charset="-78"/>
                <a:cs typeface="Andalus" pitchFamily="18" charset="-78"/>
              </a:rPr>
              <a:t>tidak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dapat</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diperintahkan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untuk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melakukan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pekerjaan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luar</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lembaga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pemasyarakatan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adalah</a:t>
            </a:r>
            <a:r>
              <a:rPr lang="en-US" sz="1800" dirty="0" smtClean="0">
                <a:latin typeface="Andalus" pitchFamily="18" charset="-78"/>
                <a:cs typeface="Andalus" pitchFamily="18" charset="-78"/>
              </a:rPr>
              <a:t> :</a:t>
            </a:r>
          </a:p>
          <a:p>
            <a:pPr lvl="1"/>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telah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dijatuhi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pidana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penjara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untuk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seumur</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hidup</a:t>
            </a:r>
            <a:r>
              <a:rPr lang="en-US" sz="1800" dirty="0" smtClean="0">
                <a:latin typeface="Andalus" pitchFamily="18" charset="-78"/>
                <a:cs typeface="Andalus" pitchFamily="18" charset="-78"/>
              </a:rPr>
              <a:t>.</a:t>
            </a:r>
          </a:p>
          <a:p>
            <a:pPr lvl="1"/>
            <a:r>
              <a:rPr lang="en-US" sz="1800" dirty="0" err="1" smtClean="0">
                <a:latin typeface="Andalus" pitchFamily="18" charset="-78"/>
                <a:cs typeface="Andalus" pitchFamily="18" charset="-78"/>
              </a:rPr>
              <a:t>orang-orang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wanita</a:t>
            </a:r>
            <a:endParaRPr lang="en-US" sz="1800" dirty="0" smtClean="0">
              <a:latin typeface="Andalus" pitchFamily="18" charset="-78"/>
              <a:cs typeface="Andalus" pitchFamily="18" charset="-78"/>
            </a:endParaRPr>
          </a:p>
          <a:p>
            <a:pPr lvl="1"/>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menurut</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hasil</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pemeriksaan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kesehatan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dianggap</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tidak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mampu</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untuk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melakukan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pekerjaaan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luar</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lembaga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pemasyarakatan</a:t>
            </a:r>
            <a:r>
              <a:rPr lang="en-US" sz="1800" dirty="0" smtClean="0">
                <a:latin typeface="Andalus" pitchFamily="18" charset="-78"/>
                <a:cs typeface="Andalus" pitchFamily="18" charset="-78"/>
              </a:rPr>
              <a:t>.</a:t>
            </a:r>
          </a:p>
          <a:p>
            <a:pPr lvl="1"/>
            <a:r>
              <a:rPr lang="en-US" sz="1800" dirty="0" err="1" smtClean="0">
                <a:latin typeface="Andalus" pitchFamily="18" charset="-78"/>
                <a:cs typeface="Andalus" pitchFamily="18" charset="-78"/>
              </a:rPr>
              <a:t>mereka</a:t>
            </a:r>
            <a:r>
              <a:rPr lang="en-US" sz="1800" dirty="0" smtClean="0">
                <a:latin typeface="Andalus" pitchFamily="18" charset="-78"/>
                <a:cs typeface="Andalus" pitchFamily="18" charset="-78"/>
              </a:rPr>
              <a:t> yang </a:t>
            </a:r>
            <a:r>
              <a:rPr lang="en-US" sz="1800" dirty="0" err="1" smtClean="0">
                <a:latin typeface="Andalus" pitchFamily="18" charset="-78"/>
                <a:cs typeface="Andalus" pitchFamily="18" charset="-78"/>
              </a:rPr>
              <a:t>menurut</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putusan</a:t>
            </a:r>
            <a:r>
              <a:rPr lang="en-US" sz="1800" dirty="0" smtClean="0">
                <a:latin typeface="Andalus" pitchFamily="18" charset="-78"/>
                <a:cs typeface="Andalus" pitchFamily="18" charset="-78"/>
              </a:rPr>
              <a:t> hakim </a:t>
            </a:r>
            <a:r>
              <a:rPr lang="en-US" sz="1800" dirty="0" err="1" smtClean="0">
                <a:latin typeface="Andalus" pitchFamily="18" charset="-78"/>
                <a:cs typeface="Andalus" pitchFamily="18" charset="-78"/>
              </a:rPr>
              <a:t>memang</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telah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dinyatakan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tidak</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boleh</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dipekerjakan</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di</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luar</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lembaga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pemasyarakatan</a:t>
            </a:r>
            <a:r>
              <a:rPr lang="en-US" sz="1800" dirty="0" smtClean="0">
                <a:latin typeface="Andalus" pitchFamily="18" charset="-78"/>
                <a:cs typeface="Andalus" pitchFamily="18" charset="-78"/>
              </a:rPr>
              <a:t>.</a:t>
            </a:r>
          </a:p>
          <a:p>
            <a:endParaRPr lang="en-US" sz="1800"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32</a:t>
            </a:fld>
            <a:endParaRPr lang="en-US"/>
          </a:p>
        </p:txBody>
      </p:sp>
    </p:spTree>
  </p:cSld>
  <p:clrMapOvr>
    <a:masterClrMapping/>
  </p:clrMapOvr>
  <p:transition spd="med">
    <p:wheel spokes="3"/>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a:solidFill>
            <a:schemeClr val="accent3">
              <a:lumMod val="50000"/>
            </a:schemeClr>
          </a:solidFill>
        </p:spPr>
        <p:txBody>
          <a:bodyPr>
            <a:normAutofit fontScale="92500" lnSpcReduction="20000"/>
          </a:bodyPr>
          <a:lstStyle/>
          <a:p>
            <a:pPr lvl="1" algn="just"/>
            <a:r>
              <a:rPr lang="en-US" sz="2800" dirty="0" err="1" smtClean="0">
                <a:latin typeface="Andalus" pitchFamily="18" charset="-78"/>
                <a:cs typeface="Andalus" pitchFamily="18" charset="-78"/>
              </a:rPr>
              <a:t>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sekurang-kurangnya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selama-lamanya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seumur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hidup</a:t>
            </a:r>
            <a:r>
              <a:rPr lang="en-US" sz="2800" dirty="0" smtClean="0">
                <a:latin typeface="Andalus" pitchFamily="18" charset="-78"/>
                <a:cs typeface="Andalus" pitchFamily="18" charset="-78"/>
              </a:rPr>
              <a:t>.</a:t>
            </a:r>
          </a:p>
          <a:p>
            <a:pPr lvl="1" algn="just"/>
            <a:r>
              <a:rPr lang="en-US" sz="2800" dirty="0" err="1" smtClean="0">
                <a:latin typeface="Andalus" pitchFamily="18" charset="-78"/>
                <a:cs typeface="Andalus" pitchFamily="18" charset="-78"/>
              </a:rPr>
              <a:t>Pada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dasarnya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merupakan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satu-satunya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ancaman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apa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disebut</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opzettelijke</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gepleegde</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misdrijven</a:t>
            </a:r>
            <a:r>
              <a:rPr lang="en-US" sz="2800" i="1" dirty="0" smtClean="0">
                <a:latin typeface="Andalus" pitchFamily="18" charset="-78"/>
                <a:cs typeface="Andalus" pitchFamily="18" charset="-78"/>
              </a:rPr>
              <a:t> </a:t>
            </a:r>
            <a:r>
              <a:rPr lang="en-US" sz="2800" dirty="0" smtClean="0">
                <a:latin typeface="Andalus" pitchFamily="18" charset="-78"/>
                <a:cs typeface="Andalus" pitchFamily="18" charset="-78"/>
              </a:rPr>
              <a:t>”</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kejahatan-kejahatan</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sengaja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sedang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apa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disebut</a:t>
            </a:r>
            <a:r>
              <a:rPr lang="en-US" sz="2800" dirty="0" smtClean="0">
                <a:latin typeface="Andalus" pitchFamily="18" charset="-78"/>
                <a:cs typeface="Andalus" pitchFamily="18" charset="-78"/>
              </a:rPr>
              <a:t> “ </a:t>
            </a:r>
            <a:r>
              <a:rPr lang="en-US" sz="2800" i="1" dirty="0" err="1" smtClean="0">
                <a:latin typeface="Andalus" pitchFamily="18" charset="-78"/>
                <a:cs typeface="Andalus" pitchFamily="18" charset="-78"/>
              </a:rPr>
              <a:t>culpose</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misdrijven</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kejahatan-kejahatan</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telah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dilakukan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tidak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sengaja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hampir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selalu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diancamkan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secara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alternatif</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kurungan</a:t>
            </a:r>
            <a:r>
              <a:rPr lang="en-US" sz="2800" dirty="0" smtClean="0">
                <a:latin typeface="Andalus" pitchFamily="18" charset="-78"/>
                <a:cs typeface="Andalus" pitchFamily="18" charset="-78"/>
              </a:rPr>
              <a:t>.</a:t>
            </a:r>
          </a:p>
          <a:p>
            <a:pPr lvl="1" algn="just"/>
            <a:r>
              <a:rPr lang="en-US" sz="2800" dirty="0" err="1" smtClean="0">
                <a:latin typeface="Andalus" pitchFamily="18" charset="-78"/>
                <a:cs typeface="Andalus" pitchFamily="18" charset="-78"/>
              </a:rPr>
              <a:t>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dijatuhkan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oleh</a:t>
            </a:r>
            <a:r>
              <a:rPr lang="en-US" sz="2800" dirty="0" smtClean="0">
                <a:latin typeface="Andalus" pitchFamily="18" charset="-78"/>
                <a:cs typeface="Andalus" pitchFamily="18" charset="-78"/>
              </a:rPr>
              <a:t> hakim </a:t>
            </a:r>
            <a:r>
              <a:rPr lang="en-US" sz="2800" dirty="0" err="1" smtClean="0">
                <a:latin typeface="Andalus" pitchFamily="18" charset="-78"/>
                <a:cs typeface="Andalus" pitchFamily="18" charset="-78"/>
              </a:rPr>
              <a:t>itu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harus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dinyatakan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 (24 jam), </a:t>
            </a:r>
            <a:r>
              <a:rPr lang="en-US" sz="2800" dirty="0" err="1" smtClean="0">
                <a:latin typeface="Andalus" pitchFamily="18" charset="-78"/>
                <a:cs typeface="Andalus" pitchFamily="18" charset="-78"/>
              </a:rPr>
              <a:t>minggu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tujuh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bulan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puluh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tahun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ratus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enam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puluh</a:t>
            </a:r>
            <a:r>
              <a:rPr lang="en-US" sz="2800" dirty="0" smtClean="0">
                <a:latin typeface="Andalus" pitchFamily="18" charset="-78"/>
                <a:cs typeface="Andalus" pitchFamily="18" charset="-78"/>
              </a:rPr>
              <a:t> lima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tiga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ratus</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enam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puluh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hari</a:t>
            </a:r>
            <a:r>
              <a:rPr lang="en-US" sz="2800" dirty="0" smtClean="0">
                <a:latin typeface="Andalus" pitchFamily="18" charset="-78"/>
                <a:cs typeface="Andalus" pitchFamily="18" charset="-78"/>
              </a:rPr>
              <a:t>).</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33</a:t>
            </a:fld>
            <a:endParaRPr lang="en-US"/>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a:solidFill>
            <a:schemeClr val="accent3">
              <a:lumMod val="50000"/>
            </a:schemeClr>
          </a:solidFill>
        </p:spPr>
        <p:txBody>
          <a:bodyPr>
            <a:normAutofit/>
          </a:bodyPr>
          <a:lstStyle/>
          <a:p>
            <a:pPr lvl="1" algn="r"/>
            <a:r>
              <a:rPr lang="en-US" sz="2000" dirty="0" err="1" smtClean="0">
                <a:latin typeface="Andalus" pitchFamily="18" charset="-78"/>
                <a:cs typeface="Andalus" pitchFamily="18" charset="-78"/>
              </a:rPr>
              <a:t>Seluruh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jangka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waktu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penjara</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telah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diputuskan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oleh</a:t>
            </a:r>
            <a:r>
              <a:rPr lang="en-US" sz="2000" dirty="0" smtClean="0">
                <a:latin typeface="Andalus" pitchFamily="18" charset="-78"/>
                <a:cs typeface="Andalus" pitchFamily="18" charset="-78"/>
              </a:rPr>
              <a:t> hakim, </a:t>
            </a:r>
            <a:r>
              <a:rPr lang="en-US" sz="2000" dirty="0" err="1" smtClean="0">
                <a:latin typeface="Andalus" pitchFamily="18" charset="-78"/>
                <a:cs typeface="Andalus" pitchFamily="18" charset="-78"/>
              </a:rPr>
              <a:t>harus</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dilaksanakan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secara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tidak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terputus-putus</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hingga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selesai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kecuali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apabila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diputuskannya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pelaksanaan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dari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penjara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seperti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memang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dapat</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dibenarkan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oleh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undang-undang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misalnya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karena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adanya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suatu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pembebasan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bersyarat</a:t>
            </a:r>
            <a:r>
              <a:rPr lang="en-US" sz="2000" dirty="0" smtClean="0">
                <a:latin typeface="Andalus" pitchFamily="18" charset="-78"/>
                <a:cs typeface="Andalus" pitchFamily="18" charset="-78"/>
              </a:rPr>
              <a:t>.</a:t>
            </a:r>
          </a:p>
          <a:p>
            <a:pPr algn="r"/>
            <a:r>
              <a:rPr lang="en-US" sz="2000" dirty="0" err="1" smtClean="0">
                <a:latin typeface="Andalus" pitchFamily="18" charset="-78"/>
                <a:cs typeface="Andalus" pitchFamily="18" charset="-78"/>
              </a:rPr>
              <a:t>Dalam</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Pasal</a:t>
            </a:r>
            <a:r>
              <a:rPr lang="en-US" sz="2000" dirty="0" smtClean="0">
                <a:latin typeface="Andalus" pitchFamily="18" charset="-78"/>
                <a:cs typeface="Andalus" pitchFamily="18" charset="-78"/>
              </a:rPr>
              <a:t>  32 </a:t>
            </a:r>
            <a:r>
              <a:rPr lang="en-US" sz="2000" dirty="0" err="1" smtClean="0">
                <a:latin typeface="Andalus" pitchFamily="18" charset="-78"/>
                <a:cs typeface="Andalus" pitchFamily="18" charset="-78"/>
              </a:rPr>
              <a:t>ayat</a:t>
            </a:r>
            <a:r>
              <a:rPr lang="en-US" sz="2000" dirty="0" smtClean="0">
                <a:latin typeface="Andalus" pitchFamily="18" charset="-78"/>
                <a:cs typeface="Andalus" pitchFamily="18" charset="-78"/>
              </a:rPr>
              <a:t> (1) KUHP, </a:t>
            </a:r>
            <a:r>
              <a:rPr lang="en-US" sz="2000" dirty="0" err="1" smtClean="0">
                <a:latin typeface="Andalus" pitchFamily="18" charset="-78"/>
                <a:cs typeface="Andalus" pitchFamily="18" charset="-78"/>
              </a:rPr>
              <a:t>bagi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terpidana</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berada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dalam</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penahanan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sementara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penjara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atau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kurungan</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telah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dijatuhkan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bagi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mereka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dianggap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mulai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berlaku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yaitu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sejak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hari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putusan</a:t>
            </a:r>
            <a:r>
              <a:rPr lang="en-US" sz="2000" dirty="0" smtClean="0">
                <a:latin typeface="Andalus" pitchFamily="18" charset="-78"/>
                <a:cs typeface="Andalus" pitchFamily="18" charset="-78"/>
              </a:rPr>
              <a:t> hakim </a:t>
            </a:r>
            <a:r>
              <a:rPr lang="en-US" sz="2000" dirty="0" err="1" smtClean="0">
                <a:latin typeface="Andalus" pitchFamily="18" charset="-78"/>
                <a:cs typeface="Andalus" pitchFamily="18" charset="-78"/>
              </a:rPr>
              <a:t>itu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mempunyai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kekuatan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hukum</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tetap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atau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mempunyai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suatu</a:t>
            </a:r>
            <a:r>
              <a:rPr lang="en-US" sz="2000" dirty="0" smtClean="0">
                <a:latin typeface="Andalus" pitchFamily="18" charset="-78"/>
                <a:cs typeface="Andalus" pitchFamily="18" charset="-78"/>
              </a:rPr>
              <a:t> </a:t>
            </a:r>
            <a:r>
              <a:rPr lang="en-US" sz="2000" i="1" dirty="0" err="1" smtClean="0">
                <a:latin typeface="Andalus" pitchFamily="18" charset="-78"/>
                <a:cs typeface="Andalus" pitchFamily="18" charset="-78"/>
              </a:rPr>
              <a:t>kracht</a:t>
            </a:r>
            <a:r>
              <a:rPr lang="en-US" sz="2000" i="1" dirty="0" smtClean="0">
                <a:latin typeface="Andalus" pitchFamily="18" charset="-78"/>
                <a:cs typeface="Andalus" pitchFamily="18" charset="-78"/>
              </a:rPr>
              <a:t> van </a:t>
            </a:r>
            <a:r>
              <a:rPr lang="en-US" sz="2000" i="1" dirty="0" err="1" smtClean="0">
                <a:latin typeface="Andalus" pitchFamily="18" charset="-78"/>
                <a:cs typeface="Andalus" pitchFamily="18" charset="-78"/>
              </a:rPr>
              <a:t>gewujsde</a:t>
            </a:r>
            <a:r>
              <a:rPr lang="en-US" sz="2000" i="1" dirty="0" smtClean="0">
                <a:latin typeface="Andalus" pitchFamily="18" charset="-78"/>
                <a:cs typeface="Andalus" pitchFamily="18" charset="-78"/>
              </a:rPr>
              <a:t>, </a:t>
            </a:r>
            <a:r>
              <a:rPr lang="en-US" sz="2000" dirty="0" err="1" smtClean="0">
                <a:latin typeface="Andalus" pitchFamily="18" charset="-78"/>
                <a:cs typeface="Andalus" pitchFamily="18" charset="-78"/>
              </a:rPr>
              <a:t>sedang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bagi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terpidana</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tidak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berada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dalam</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penahanan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sementara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penjara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atau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kurungan</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telah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dijatuhkan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oleh</a:t>
            </a:r>
            <a:r>
              <a:rPr lang="en-US" sz="2000" dirty="0" smtClean="0">
                <a:latin typeface="Andalus" pitchFamily="18" charset="-78"/>
                <a:cs typeface="Andalus" pitchFamily="18" charset="-78"/>
              </a:rPr>
              <a:t> hakim </a:t>
            </a:r>
            <a:r>
              <a:rPr lang="en-US" sz="2000" dirty="0" err="1" smtClean="0">
                <a:latin typeface="Andalus" pitchFamily="18" charset="-78"/>
                <a:cs typeface="Andalus" pitchFamily="18" charset="-78"/>
              </a:rPr>
              <a:t>dianggap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berlaku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yaitu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sejak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hari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mulai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menjalankan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penjara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atau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kurungannya</a:t>
            </a:r>
            <a:r>
              <a:rPr lang="en-US" sz="2000" dirty="0" smtClean="0"/>
              <a:t>. </a:t>
            </a:r>
            <a:r>
              <a:rPr lang="en-US" sz="2000" dirty="0" smtClean="0">
                <a:latin typeface="Andalus" pitchFamily="18" charset="-78"/>
                <a:cs typeface="Andalus" pitchFamily="18" charset="-78"/>
              </a:rPr>
              <a:t> </a:t>
            </a:r>
            <a:endParaRPr lang="en-US" sz="20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34</a:t>
            </a:fld>
            <a:endParaRPr lang="en-US"/>
          </a:p>
        </p:txBody>
      </p:sp>
    </p:spTree>
  </p:cSld>
  <p:clrMapOvr>
    <a:masterClrMapping/>
  </p:clrMapOvr>
  <p:transition spd="med">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43400"/>
          </a:xfrm>
          <a:solidFill>
            <a:schemeClr val="accent3">
              <a:lumMod val="50000"/>
            </a:schemeClr>
          </a:solidFill>
        </p:spPr>
        <p:txBody>
          <a:bodyPr>
            <a:normAutofit lnSpcReduction="10000"/>
          </a:bodyPr>
          <a:lstStyle/>
          <a:p>
            <a:pPr lvl="1"/>
            <a:endParaRPr lang="en-US" sz="2800" dirty="0" smtClean="0">
              <a:latin typeface="Andalus" pitchFamily="18" charset="-78"/>
              <a:cs typeface="Andalus" pitchFamily="18" charset="-78"/>
            </a:endParaRPr>
          </a:p>
          <a:p>
            <a:pPr lvl="1"/>
            <a:r>
              <a:rPr lang="en-US" sz="2800" dirty="0" err="1" smtClean="0">
                <a:latin typeface="Andalus" pitchFamily="18" charset="-78"/>
                <a:cs typeface="Andalus" pitchFamily="18" charset="-78"/>
              </a:rPr>
              <a:t>Pasal</a:t>
            </a:r>
            <a:r>
              <a:rPr lang="en-US" sz="2800" dirty="0" smtClean="0">
                <a:latin typeface="Andalus" pitchFamily="18" charset="-78"/>
                <a:cs typeface="Andalus" pitchFamily="18" charset="-78"/>
              </a:rPr>
              <a:t> 33 </a:t>
            </a:r>
            <a:r>
              <a:rPr lang="en-US" sz="2800" dirty="0" err="1" smtClean="0">
                <a:latin typeface="Andalus" pitchFamily="18" charset="-78"/>
                <a:cs typeface="Andalus" pitchFamily="18" charset="-78"/>
              </a:rPr>
              <a:t>ayat</a:t>
            </a:r>
            <a:r>
              <a:rPr lang="en-US" sz="2800" dirty="0" smtClean="0">
                <a:latin typeface="Andalus" pitchFamily="18" charset="-78"/>
                <a:cs typeface="Andalus" pitchFamily="18" charset="-78"/>
              </a:rPr>
              <a:t> (1) KUHP, </a:t>
            </a:r>
            <a:r>
              <a:rPr lang="en-US" sz="2800" dirty="0" err="1" smtClean="0">
                <a:latin typeface="Andalus" pitchFamily="18" charset="-78"/>
                <a:cs typeface="Andalus" pitchFamily="18" charset="-78"/>
              </a:rPr>
              <a:t>bahwa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putusannya</a:t>
            </a:r>
            <a:r>
              <a:rPr lang="en-US" sz="2800" dirty="0" smtClean="0">
                <a:latin typeface="Andalus" pitchFamily="18" charset="-78"/>
                <a:cs typeface="Andalus" pitchFamily="18" charset="-78"/>
              </a:rPr>
              <a:t> hakim </a:t>
            </a:r>
            <a:r>
              <a:rPr lang="en-US" sz="2800" dirty="0" err="1" smtClean="0">
                <a:latin typeface="Andalus" pitchFamily="18" charset="-78"/>
                <a:cs typeface="Andalus" pitchFamily="18" charset="-78"/>
              </a:rPr>
              <a:t>dapat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menetapkan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bahwa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sebagian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seluruh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waktu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berada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dalam</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penahanan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sementara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dipergunakan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untuk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mengurangkan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penjara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pidana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kurungan</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ia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jatuhkan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bagi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seorang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terpidana</a:t>
            </a:r>
            <a:r>
              <a:rPr lang="en-US" sz="2800" dirty="0" smtClean="0">
                <a:latin typeface="Andalus" pitchFamily="18" charset="-78"/>
                <a:cs typeface="Andalus" pitchFamily="18" charset="-78"/>
              </a:rPr>
              <a:t>.</a:t>
            </a:r>
          </a:p>
          <a:p>
            <a:pPr>
              <a:buNone/>
            </a:pPr>
            <a:r>
              <a:rPr lang="en-US" sz="3200" cap="small" dirty="0" smtClean="0">
                <a:latin typeface="Andalus" pitchFamily="18" charset="-78"/>
                <a:cs typeface="Andalus" pitchFamily="18" charset="-78"/>
              </a:rPr>
              <a:t/>
            </a:r>
            <a:br>
              <a:rPr lang="en-US" sz="3200" cap="small" dirty="0" smtClean="0">
                <a:latin typeface="Andalus" pitchFamily="18" charset="-78"/>
                <a:cs typeface="Andalus" pitchFamily="18" charset="-78"/>
              </a:rPr>
            </a:b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small" dirty="0" smtClean="0"/>
              <a:t>TINDAKAN DAN KEBIJAKSANAAN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930808"/>
          </a:xfrm>
          <a:solidFill>
            <a:schemeClr val="accent3">
              <a:lumMod val="50000"/>
            </a:schemeClr>
          </a:solidFill>
        </p:spPr>
        <p:txBody>
          <a:bodyPr>
            <a:normAutofit fontScale="77500" lnSpcReduction="20000"/>
          </a:bodyPr>
          <a:lstStyle/>
          <a:p>
            <a:pPr lvl="2"/>
            <a:endParaRPr lang="en-US" cap="all" dirty="0" smtClean="0">
              <a:latin typeface="Andalus" pitchFamily="18" charset="-78"/>
              <a:cs typeface="Andalus" pitchFamily="18" charset="-78"/>
            </a:endParaRPr>
          </a:p>
          <a:p>
            <a:pPr lvl="2"/>
            <a:r>
              <a:rPr lang="en-US" cap="all" dirty="0" err="1" smtClean="0">
                <a:latin typeface="Andalus" pitchFamily="18" charset="-78"/>
                <a:cs typeface="Andalus" pitchFamily="18" charset="-78"/>
              </a:rPr>
              <a:t>Tindakan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adalah</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lembaga-lembaga</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hukum</a:t>
            </a:r>
            <a:r>
              <a:rPr lang="en-US" cap="all" dirty="0" smtClean="0">
                <a:latin typeface="Andalus" pitchFamily="18" charset="-78"/>
                <a:cs typeface="Andalus" pitchFamily="18" charset="-78"/>
              </a:rPr>
              <a:t> yang </a:t>
            </a:r>
            <a:r>
              <a:rPr lang="en-US" cap="all" dirty="0" err="1" smtClean="0">
                <a:latin typeface="Andalus" pitchFamily="18" charset="-78"/>
                <a:cs typeface="Andalus" pitchFamily="18" charset="-78"/>
              </a:rPr>
              <a:t>disebutkan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dalam</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hukum</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positif</a:t>
            </a:r>
            <a:r>
              <a:rPr lang="en-US" cap="all" dirty="0" smtClean="0">
                <a:latin typeface="Andalus" pitchFamily="18" charset="-78"/>
                <a:cs typeface="Andalus" pitchFamily="18" charset="-78"/>
              </a:rPr>
              <a:t> yang </a:t>
            </a:r>
            <a:r>
              <a:rPr lang="en-US" cap="all" dirty="0" err="1" smtClean="0">
                <a:latin typeface="Andalus" pitchFamily="18" charset="-78"/>
                <a:cs typeface="Andalus" pitchFamily="18" charset="-78"/>
              </a:rPr>
              <a:t>secara</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langsung</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atau</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ada</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hgubungannya</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dengan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putusan</a:t>
            </a:r>
            <a:r>
              <a:rPr lang="en-US" cap="all" dirty="0" smtClean="0">
                <a:latin typeface="Andalus" pitchFamily="18" charset="-78"/>
                <a:cs typeface="Andalus" pitchFamily="18" charset="-78"/>
              </a:rPr>
              <a:t> hakim </a:t>
            </a:r>
            <a:r>
              <a:rPr lang="en-US" cap="all" dirty="0" err="1" smtClean="0">
                <a:latin typeface="Andalus" pitchFamily="18" charset="-78"/>
                <a:cs typeface="Andalus" pitchFamily="18" charset="-78"/>
              </a:rPr>
              <a:t>dalam</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mengadili</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perkara-perkara</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pidana,akan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tetapi</a:t>
            </a:r>
            <a:r>
              <a:rPr lang="en-US" cap="all" dirty="0" smtClean="0">
                <a:latin typeface="Andalus" pitchFamily="18" charset="-78"/>
                <a:cs typeface="Andalus" pitchFamily="18" charset="-78"/>
              </a:rPr>
              <a:t> yang </a:t>
            </a:r>
            <a:r>
              <a:rPr lang="en-US" cap="all" dirty="0" err="1" smtClean="0">
                <a:latin typeface="Andalus" pitchFamily="18" charset="-78"/>
                <a:cs typeface="Andalus" pitchFamily="18" charset="-78"/>
              </a:rPr>
              <a:t>bukan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merupakan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suatu</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pemidanaan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dan</a:t>
            </a:r>
            <a:r>
              <a:rPr lang="en-US" cap="all" dirty="0" smtClean="0">
                <a:latin typeface="Andalus" pitchFamily="18" charset="-78"/>
                <a:cs typeface="Andalus" pitchFamily="18" charset="-78"/>
              </a:rPr>
              <a:t> </a:t>
            </a:r>
            <a:r>
              <a:rPr lang="en-US" cap="all" dirty="0" err="1" smtClean="0">
                <a:latin typeface="Andalus" pitchFamily="18" charset="-78"/>
                <a:cs typeface="Andalus" pitchFamily="18" charset="-78"/>
              </a:rPr>
              <a:t>kebijaksanaan</a:t>
            </a:r>
            <a:r>
              <a:rPr lang="en-US" dirty="0" smtClean="0">
                <a:latin typeface="Andalus" pitchFamily="18" charset="-78"/>
                <a:cs typeface="Andalus" pitchFamily="18" charset="-78"/>
              </a:rPr>
              <a:t>. </a:t>
            </a:r>
            <a:endParaRPr lang="en-US" sz="3600" dirty="0" smtClean="0">
              <a:latin typeface="Andalus" pitchFamily="18" charset="-78"/>
              <a:cs typeface="Andalus" pitchFamily="18" charset="-78"/>
            </a:endParaRPr>
          </a:p>
          <a:p>
            <a:pPr lvl="2"/>
            <a:r>
              <a:rPr lang="en-US" cap="small" dirty="0" smtClean="0">
                <a:latin typeface="Andalus" pitchFamily="18" charset="-78"/>
                <a:cs typeface="Andalus" pitchFamily="18" charset="-78"/>
              </a:rPr>
              <a:t>SESEORANG DIBAWAH PENGAWASAN PEMERINTAH `, DI MANA SESEORANG ITU DAPAT DIMASUKKAN KE DALAM SUATU LEMBAGA PENDIDIKAN NEGARA, ATAU DAPAT DISERAHKAN KEPADA SESEORANG , SALAH  SATU LEMBAGA HUKUM YANG DISEBUT TINDAKAN ADALAH LEMBAGA PENEMPATAN KEPADA SEBUAH LEMBAGA, ATAU KEPADA SEBUAH YAYASAN UNTUK DIDIDIK SESUAI DENGAN KEINGINAN DARI PEMERINTAH, HINGGA ORANG TERSEBUT MENCAPAI USIA DELAPAN BELAS TAHUN. </a:t>
            </a:r>
            <a:endParaRPr lang="en-US" sz="4000" dirty="0" smtClean="0">
              <a:latin typeface="Andalus" pitchFamily="18" charset="-78"/>
              <a:cs typeface="Andalus" pitchFamily="18" charset="-78"/>
            </a:endParaRPr>
          </a:p>
          <a:p>
            <a:pPr lvl="2"/>
            <a:r>
              <a:rPr lang="en-US" dirty="0" smtClean="0">
                <a:latin typeface="Andalus" pitchFamily="18" charset="-78"/>
                <a:cs typeface="Andalus" pitchFamily="18" charset="-78"/>
              </a:rPr>
              <a:t>PENEMPATAN SESEORANG DIBAWAH PENGAWASAN PEMERINTAH , WALAUPUN MEMANG LEBIH TEPAT DISEBUT SEBAGAI TINDAKAN, NAMUN TIDAK DAPAT DISANGKAL  TINDAKAN SEPERTI ITU MEMBAWA SUATU PENDERITAAN .</a:t>
            </a:r>
            <a:endParaRPr lang="en-US" sz="4000"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a:solidFill>
            <a:schemeClr val="accent3">
              <a:lumMod val="50000"/>
            </a:schemeClr>
          </a:solidFill>
        </p:spPr>
        <p:txBody>
          <a:bodyPr>
            <a:normAutofit fontScale="92500" lnSpcReduction="10000"/>
          </a:bodyPr>
          <a:lstStyle/>
          <a:p>
            <a:pPr lvl="2"/>
            <a:endParaRPr lang="en-US" dirty="0" smtClean="0">
              <a:latin typeface="Andalus" pitchFamily="18" charset="-78"/>
              <a:cs typeface="Andalus" pitchFamily="18" charset="-78"/>
            </a:endParaRPr>
          </a:p>
          <a:p>
            <a:pPr lvl="2"/>
            <a:r>
              <a:rPr lang="en-US" dirty="0" smtClean="0">
                <a:latin typeface="Andalus" pitchFamily="18" charset="-78"/>
                <a:cs typeface="Andalus" pitchFamily="18" charset="-78"/>
              </a:rPr>
              <a:t>LAIN HALNYA JIKA HAKIM YANG MENGADILI SEORANG ANAK, WALAUPUN IA YAKIN BAHWA ANAK TERSEBUT SEBENARNYA TELAH TERBUKTI MELAKUKAN TINDAK PIDANA , AKAN TETAPI KEMUDIAN IA TELAH MEMUTUSKAN UNTUK MENGEMBALIKAN ANAK TERSEBUT KEPADA ORANG TUANYA, KEPADA WALI ATAU KEPADA ORANG YANG MENGURUSNYA., ANAK SEPERTI ITU JELAS TIDAK AKAN MERASAKAN SUATU PENDERITAAN APAPUN</a:t>
            </a:r>
            <a:endParaRPr lang="en-US" sz="4000" dirty="0" smtClean="0">
              <a:latin typeface="Andalus" pitchFamily="18" charset="-78"/>
              <a:cs typeface="Andalus" pitchFamily="18" charset="-78"/>
            </a:endParaRPr>
          </a:p>
          <a:p>
            <a:pPr lvl="2"/>
            <a:r>
              <a:rPr lang="en-US" dirty="0" smtClean="0">
                <a:latin typeface="Andalus" pitchFamily="18" charset="-78"/>
                <a:cs typeface="Andalus" pitchFamily="18" charset="-78"/>
              </a:rPr>
              <a:t>KEPUTUSAN HAKIM UNTUK MENGEMBALIKAN SEORANG ANAK KEPADA ORANG TUA , WALI ATAU KEPADA ORANG YANG MENGURUS ANAK TERSEBUT TENTU TIDAK DAPAT DISAMAKAN DENGAN KEPUTUSAN UNTUK MEMIDANA ATAU  UNTUK MENINDAK  SEORANG. PUTUSAN HAKIM SEPERTI  ITU LEBIH TEPAT DISEBUT DENGAN KEMURAHAN ATAU SEBAGAI SUATU </a:t>
            </a:r>
            <a:r>
              <a:rPr lang="en-US" i="1" dirty="0" smtClean="0">
                <a:latin typeface="Andalus" pitchFamily="18" charset="-78"/>
                <a:cs typeface="Andalus" pitchFamily="18" charset="-78"/>
              </a:rPr>
              <a:t>KEBIJAKSANAAN.</a:t>
            </a:r>
            <a:r>
              <a:rPr lang="en-US" dirty="0" smtClean="0">
                <a:latin typeface="Andalus" pitchFamily="18" charset="-78"/>
                <a:cs typeface="Andalus" pitchFamily="18" charset="-78"/>
              </a:rPr>
              <a:t> </a:t>
            </a:r>
            <a:endParaRPr lang="en-US" sz="4000" dirty="0" smtClean="0">
              <a:latin typeface="Andalus" pitchFamily="18" charset="-78"/>
              <a:cs typeface="Andalus" pitchFamily="18" charset="-78"/>
            </a:endParaRP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37</a:t>
            </a:fld>
            <a:endParaRPr lang="en-US"/>
          </a:p>
        </p:txBody>
      </p:sp>
    </p:spTree>
  </p:cSld>
  <p:clrMapOvr>
    <a:masterClrMapping/>
  </p:clrMapOvr>
  <p:transition spd="med">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07008"/>
          </a:xfrm>
        </p:spPr>
        <p:txBody>
          <a:bodyPr>
            <a:normAutofit/>
          </a:bodyPr>
          <a:lstStyle/>
          <a:p>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pelaksanaan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pemasyarakatan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Indonesia </a:t>
            </a:r>
            <a:r>
              <a:rPr lang="en-US" dirty="0" err="1" smtClean="0">
                <a:latin typeface="Andalus" pitchFamily="18" charset="-78"/>
                <a:cs typeface="Andalus" pitchFamily="18" charset="-78"/>
              </a:rPr>
              <a:t>apakah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tercapai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tujuan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tersebut</a:t>
            </a:r>
            <a:r>
              <a:rPr lang="en-US" dirty="0" smtClean="0">
                <a:latin typeface="Andalus" pitchFamily="18" charset="-78"/>
                <a:cs typeface="Andalus" pitchFamily="18" charset="-78"/>
              </a:rPr>
              <a:t>?</a:t>
            </a:r>
          </a:p>
          <a:p>
            <a:pPr lvl="2"/>
            <a:r>
              <a:rPr lang="en-US" dirty="0" err="1" smtClean="0">
                <a:solidFill>
                  <a:schemeClr val="bg1"/>
                </a:solidFill>
                <a:latin typeface="Andalus" pitchFamily="18" charset="-78"/>
                <a:cs typeface="Andalus" pitchFamily="18" charset="-78"/>
              </a:rPr>
              <a:t>Untuk</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memperbaiki</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pribadi</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dari</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penjahatnya</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sendiri</a:t>
            </a:r>
            <a:r>
              <a:rPr lang="en-US" dirty="0" smtClean="0">
                <a:solidFill>
                  <a:schemeClr val="bg1"/>
                </a:solidFill>
                <a:latin typeface="Andalus" pitchFamily="18" charset="-78"/>
                <a:cs typeface="Andalus" pitchFamily="18" charset="-78"/>
              </a:rPr>
              <a:t>.</a:t>
            </a:r>
          </a:p>
          <a:p>
            <a:pPr lvl="2"/>
            <a:r>
              <a:rPr lang="en-US" dirty="0" err="1" smtClean="0">
                <a:solidFill>
                  <a:schemeClr val="bg1"/>
                </a:solidFill>
                <a:latin typeface="Andalus" pitchFamily="18" charset="-78"/>
                <a:cs typeface="Andalus" pitchFamily="18" charset="-78"/>
              </a:rPr>
              <a:t>Untuk</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membuat</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orang</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menjadi</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jera</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untuk</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melakukan</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kejahatan-kejahatan</a:t>
            </a:r>
            <a:r>
              <a:rPr lang="en-US" dirty="0" smtClean="0">
                <a:solidFill>
                  <a:schemeClr val="bg1"/>
                </a:solidFill>
                <a:latin typeface="Andalus" pitchFamily="18" charset="-78"/>
                <a:cs typeface="Andalus" pitchFamily="18" charset="-78"/>
              </a:rPr>
              <a:t>.</a:t>
            </a:r>
          </a:p>
          <a:p>
            <a:pPr lvl="2"/>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membuat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penjahat-penjahat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tertentu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mampu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melakukan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kejahatan-kejahatan</a:t>
            </a:r>
            <a:r>
              <a:rPr lang="en-US" dirty="0" smtClean="0">
                <a:latin typeface="Andalus" pitchFamily="18" charset="-78"/>
                <a:cs typeface="Andalus" pitchFamily="18" charset="-78"/>
              </a:rPr>
              <a:t> yang lain,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penjahat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cara-cara</a:t>
            </a:r>
            <a:r>
              <a:rPr lang="en-US" dirty="0" smtClean="0">
                <a:latin typeface="Andalus" pitchFamily="18" charset="-78"/>
                <a:cs typeface="Andalus" pitchFamily="18" charset="-78"/>
              </a:rPr>
              <a:t> yang lain </a:t>
            </a:r>
            <a:r>
              <a:rPr lang="en-US" dirty="0" err="1" smtClean="0">
                <a:latin typeface="Andalus" pitchFamily="18" charset="-78"/>
                <a:cs typeface="Andalus" pitchFamily="18" charset="-78"/>
              </a:rPr>
              <a:t>sudah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diperbaiki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lagi</a:t>
            </a:r>
            <a:r>
              <a:rPr lang="en-US" dirty="0" smtClean="0">
                <a:latin typeface="Andalus" pitchFamily="18" charset="-78"/>
                <a:cs typeface="Andalus" pitchFamily="18" charset="-78"/>
              </a:rPr>
              <a:t>. </a:t>
            </a:r>
          </a:p>
          <a:p>
            <a:pPr>
              <a:buNone/>
            </a:pP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smtClean="0"/>
              <a:t>PENEMPATAN DIBAWAH PENGAWASAN PEMERINTAH</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5007008"/>
          </a:xfrm>
        </p:spPr>
        <p:txBody>
          <a:bodyPr>
            <a:normAutofit fontScale="62500" lnSpcReduction="20000"/>
          </a:bodyPr>
          <a:lstStyle/>
          <a:p>
            <a:pPr lvl="0"/>
            <a:r>
              <a:rPr lang="en-US" sz="3200" cap="small" dirty="0" smtClean="0">
                <a:latin typeface="Andalus" pitchFamily="18" charset="-78"/>
                <a:cs typeface="Andalus" pitchFamily="18" charset="-78"/>
              </a:rPr>
              <a:t>TINDAKAN YANG DIAMBIL OLEH HAKIM PADA WAKTU MENGADILI SESEORANG  YANG PADA WAKTU MELAKUKAN PIDANA BELUM MENCAPAI USIA 16 TAHUN.</a:t>
            </a:r>
            <a:endParaRPr lang="en-US" sz="4800" dirty="0" smtClean="0">
              <a:latin typeface="Andalus" pitchFamily="18" charset="-78"/>
              <a:cs typeface="Andalus" pitchFamily="18" charset="-78"/>
            </a:endParaRPr>
          </a:p>
          <a:p>
            <a:pPr lvl="0"/>
            <a:r>
              <a:rPr lang="en-US" sz="3200" cap="small" dirty="0" smtClean="0">
                <a:latin typeface="Andalus" pitchFamily="18" charset="-78"/>
                <a:cs typeface="Andalus" pitchFamily="18" charset="-78"/>
              </a:rPr>
              <a:t>UNTUK DAPAT MEMERINTAHKAN AGAR SEORANG ANAK DITEMPATKAN DI BAWAH PENGAWASAN PEMERINTAH , ANAK ITU SENDIRI HARUS MEMENUHI BEBERAPA PERSYARATAN </a:t>
            </a:r>
            <a:endParaRPr lang="en-US" sz="4800" dirty="0" smtClean="0">
              <a:latin typeface="Andalus" pitchFamily="18" charset="-78"/>
              <a:cs typeface="Andalus" pitchFamily="18" charset="-78"/>
            </a:endParaRPr>
          </a:p>
          <a:p>
            <a:pPr lvl="1"/>
            <a:r>
              <a:rPr lang="en-US" sz="2800" cap="small" dirty="0" smtClean="0">
                <a:latin typeface="Andalus" pitchFamily="18" charset="-78"/>
                <a:cs typeface="Andalus" pitchFamily="18" charset="-78"/>
              </a:rPr>
              <a:t>TINDAK PIDANA YANG DILAKUKAN MERUPAKAN SUATU KEJAHATAN</a:t>
            </a:r>
            <a:endParaRPr lang="en-US" sz="4400" dirty="0" smtClean="0">
              <a:latin typeface="Andalus" pitchFamily="18" charset="-78"/>
              <a:cs typeface="Andalus" pitchFamily="18" charset="-78"/>
            </a:endParaRPr>
          </a:p>
          <a:p>
            <a:pPr lvl="1"/>
            <a:r>
              <a:rPr lang="en-US" sz="2400" cap="small" dirty="0" smtClean="0">
                <a:latin typeface="Andalus" pitchFamily="18" charset="-78"/>
                <a:cs typeface="Andalus" pitchFamily="18" charset="-78"/>
              </a:rPr>
              <a:t>TINDAK PIDANA YANG DILAKUKAN MERUPAKAN SUATU PELANGGARAN </a:t>
            </a:r>
            <a:r>
              <a:rPr lang="en-US" sz="2800" cap="small" dirty="0" smtClean="0">
                <a:latin typeface="Andalus" pitchFamily="18" charset="-78"/>
                <a:cs typeface="Andalus" pitchFamily="18" charset="-78"/>
              </a:rPr>
              <a:t>(</a:t>
            </a:r>
            <a:r>
              <a:rPr lang="en-US" sz="2800" cap="small" dirty="0" err="1" smtClean="0">
                <a:latin typeface="Andalus" pitchFamily="18" charset="-78"/>
                <a:cs typeface="Andalus" pitchFamily="18" charset="-78"/>
              </a:rPr>
              <a:t>kenakalan</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terhadap</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orang</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orang</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atau</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barang-barang</a:t>
            </a:r>
            <a:r>
              <a:rPr lang="en-US" sz="2800" cap="small" dirty="0" smtClean="0">
                <a:latin typeface="Andalus" pitchFamily="18" charset="-78"/>
                <a:cs typeface="Andalus" pitchFamily="18" charset="-78"/>
              </a:rPr>
              <a:t> yang </a:t>
            </a:r>
            <a:r>
              <a:rPr lang="en-US" sz="2800" cap="small" dirty="0" err="1" smtClean="0">
                <a:latin typeface="Andalus" pitchFamily="18" charset="-78"/>
                <a:cs typeface="Andalus" pitchFamily="18" charset="-78"/>
              </a:rPr>
              <a:t>dapat</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menimbulkan</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bahaya</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kerugian</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atu</a:t>
            </a:r>
            <a:r>
              <a:rPr lang="en-US" sz="2800" cap="small" dirty="0" smtClean="0">
                <a:latin typeface="Andalus" pitchFamily="18" charset="-78"/>
                <a:cs typeface="Andalus" pitchFamily="18" charset="-78"/>
              </a:rPr>
              <a:t> </a:t>
            </a:r>
            <a:r>
              <a:rPr lang="en-US" sz="2800" cap="small" dirty="0" err="1" smtClean="0">
                <a:latin typeface="Andalus" pitchFamily="18" charset="-78"/>
                <a:cs typeface="Andalus" pitchFamily="18" charset="-78"/>
              </a:rPr>
              <a:t>kesulitan</a:t>
            </a:r>
            <a:r>
              <a:rPr lang="en-US" sz="2800" cap="small" dirty="0" smtClean="0">
                <a:latin typeface="Andalus" pitchFamily="18" charset="-78"/>
                <a:cs typeface="Andalus" pitchFamily="18" charset="-78"/>
              </a:rPr>
              <a:t>).</a:t>
            </a:r>
            <a:endParaRPr lang="en-US" sz="4000" dirty="0" smtClean="0">
              <a:latin typeface="Andalus" pitchFamily="18" charset="-78"/>
              <a:cs typeface="Andalus" pitchFamily="18" charset="-78"/>
            </a:endParaRPr>
          </a:p>
          <a:p>
            <a:r>
              <a:rPr lang="en-US" sz="3200" cap="small" dirty="0" err="1" smtClean="0">
                <a:latin typeface="Andalus" pitchFamily="18" charset="-78"/>
                <a:cs typeface="Andalus" pitchFamily="18" charset="-78"/>
              </a:rPr>
              <a:t>tindak</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pidana</a:t>
            </a:r>
            <a:r>
              <a:rPr lang="en-US" sz="3200" cap="small" dirty="0" smtClean="0">
                <a:latin typeface="Andalus" pitchFamily="18" charset="-78"/>
                <a:cs typeface="Andalus" pitchFamily="18" charset="-78"/>
              </a:rPr>
              <a:t> yang </a:t>
            </a:r>
            <a:r>
              <a:rPr lang="en-US" sz="3200" cap="small" dirty="0" err="1" smtClean="0">
                <a:latin typeface="Andalus" pitchFamily="18" charset="-78"/>
                <a:cs typeface="Andalus" pitchFamily="18" charset="-78"/>
              </a:rPr>
              <a:t>dilakaukan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oleh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anak</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harus</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merupakan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pengulangan</a:t>
            </a:r>
            <a:r>
              <a:rPr lang="en-US" sz="3200" cap="small" dirty="0" smtClean="0">
                <a:latin typeface="Andalus" pitchFamily="18" charset="-78"/>
                <a:cs typeface="Andalus" pitchFamily="18" charset="-78"/>
              </a:rPr>
              <a:t> yang </a:t>
            </a:r>
            <a:r>
              <a:rPr lang="en-US" sz="3200" cap="small" dirty="0" err="1" smtClean="0">
                <a:latin typeface="Andalus" pitchFamily="18" charset="-78"/>
                <a:cs typeface="Andalus" pitchFamily="18" charset="-78"/>
              </a:rPr>
              <a:t>telah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ia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lakukan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sebelum</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lewat</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jangka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waktu</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dua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tahun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sejak</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ia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pernah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dijatuhi</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pidana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oleh</a:t>
            </a:r>
            <a:r>
              <a:rPr lang="en-US" sz="3200" cap="small" dirty="0" smtClean="0">
                <a:latin typeface="Andalus" pitchFamily="18" charset="-78"/>
                <a:cs typeface="Andalus" pitchFamily="18" charset="-78"/>
              </a:rPr>
              <a:t> hakim yang </a:t>
            </a:r>
            <a:r>
              <a:rPr lang="en-US" sz="3200" cap="small" dirty="0" err="1" smtClean="0">
                <a:latin typeface="Andalus" pitchFamily="18" charset="-78"/>
                <a:cs typeface="Andalus" pitchFamily="18" charset="-78"/>
              </a:rPr>
              <a:t>telah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mempunyai</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kekuatan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hukum</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tetap</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karena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telah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melakukan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sesuatu</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kejahatan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atau</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karena</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telah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melakukan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salah</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satu</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dari</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pelanggaran-pelanggaran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tersebut</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diatas</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dapat</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diketahui</a:t>
            </a:r>
            <a:r>
              <a:rPr lang="en-US" sz="3200" cap="small" dirty="0" smtClean="0">
                <a:latin typeface="Andalus" pitchFamily="18" charset="-78"/>
                <a:cs typeface="Andalus" pitchFamily="18" charset="-78"/>
              </a:rPr>
              <a:t> hakim </a:t>
            </a:r>
            <a:r>
              <a:rPr lang="en-US" sz="3200" cap="small" dirty="0" err="1" smtClean="0">
                <a:latin typeface="Andalus" pitchFamily="18" charset="-78"/>
                <a:cs typeface="Andalus" pitchFamily="18" charset="-78"/>
              </a:rPr>
              <a:t>tidak</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perlu</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harus</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memutuskan</a:t>
            </a:r>
            <a:r>
              <a:rPr lang="en-US" sz="3200" cap="small" dirty="0" smtClean="0">
                <a:latin typeface="Andalus" pitchFamily="18" charset="-78"/>
                <a:cs typeface="Andalus" pitchFamily="18" charset="-78"/>
              </a:rPr>
              <a:t> </a:t>
            </a:r>
            <a:r>
              <a:rPr lang="en-US" sz="3200" cap="small" dirty="0" err="1" smtClean="0">
                <a:latin typeface="Andalus" pitchFamily="18" charset="-78"/>
                <a:cs typeface="Andalus" pitchFamily="18" charset="-78"/>
              </a:rPr>
              <a:t>untuk</a:t>
            </a:r>
            <a:r>
              <a:rPr lang="en-US" sz="3200" cap="small" dirty="0" smtClean="0">
                <a:latin typeface="Andalus" pitchFamily="18" charset="-78"/>
                <a:cs typeface="Andalus" pitchFamily="18" charset="-78"/>
              </a:rPr>
              <a:t> </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3">
              <a:lumMod val="50000"/>
            </a:schemeClr>
          </a:solidFill>
        </p:spPr>
        <p:txBody>
          <a:bodyPr>
            <a:normAutofit/>
          </a:bodyPr>
          <a:lstStyle/>
          <a:p>
            <a:pPr>
              <a:buNone/>
            </a:pPr>
            <a:r>
              <a:rPr lang="en-US" sz="2000" dirty="0" smtClean="0">
                <a:latin typeface="Andalus" pitchFamily="18" charset="-78"/>
                <a:cs typeface="Andalus" pitchFamily="18" charset="-78"/>
              </a:rPr>
              <a:t>	</a:t>
            </a:r>
            <a:r>
              <a:rPr lang="en-US" sz="2400" dirty="0" err="1" smtClean="0">
                <a:latin typeface="Andalus" pitchFamily="18" charset="-78"/>
                <a:cs typeface="Andalus" pitchFamily="18" charset="-78"/>
              </a:rPr>
              <a:t>Kesimpulan</a:t>
            </a:r>
            <a:r>
              <a:rPr lang="en-US" sz="2400" dirty="0" smtClean="0">
                <a:latin typeface="Andalus" pitchFamily="18" charset="-78"/>
                <a:cs typeface="Andalus" pitchFamily="18" charset="-78"/>
              </a:rPr>
              <a:t> :</a:t>
            </a:r>
          </a:p>
          <a:p>
            <a:r>
              <a:rPr lang="en-US" sz="2400" dirty="0" err="1" smtClean="0">
                <a:latin typeface="Andalus" pitchFamily="18" charset="-78"/>
                <a:cs typeface="Andalus" pitchFamily="18" charset="-78"/>
              </a:rPr>
              <a:t>Menurut</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Sudarto</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Hukum</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Penitensier</a:t>
            </a:r>
            <a:r>
              <a:rPr lang="en-US" sz="2400" b="1" dirty="0" smtClean="0">
                <a:latin typeface="Andalus" pitchFamily="18" charset="-78"/>
                <a:cs typeface="Andalus" pitchFamily="18" charset="-78"/>
              </a:rPr>
              <a:t> </a:t>
            </a:r>
            <a:r>
              <a:rPr lang="en-US" sz="2400" dirty="0" err="1" smtClean="0">
                <a:latin typeface="Andalus" pitchFamily="18" charset="-78"/>
                <a:cs typeface="Andalus" pitchFamily="18" charset="-78"/>
              </a:rPr>
              <a:t>adalah</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bagian</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dari</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hukum</a:t>
            </a:r>
            <a:r>
              <a:rPr lang="en-US" sz="2400" dirty="0" smtClean="0">
                <a:latin typeface="Andalus" pitchFamily="18" charset="-78"/>
                <a:cs typeface="Andalus" pitchFamily="18" charset="-78"/>
              </a:rPr>
              <a:t> yang </a:t>
            </a:r>
            <a:r>
              <a:rPr lang="en-US" sz="2400" dirty="0" err="1" smtClean="0">
                <a:latin typeface="Andalus" pitchFamily="18" charset="-78"/>
                <a:cs typeface="Andalus" pitchFamily="18" charset="-78"/>
              </a:rPr>
              <a:t>nengatur</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atau</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memberi</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aturan</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tentang</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stelsel</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sanksi</a:t>
            </a:r>
            <a:r>
              <a:rPr lang="en-US" sz="2400" dirty="0" smtClean="0">
                <a:latin typeface="Andalus" pitchFamily="18" charset="-78"/>
                <a:cs typeface="Andalus" pitchFamily="18" charset="-78"/>
              </a:rPr>
              <a:t>.</a:t>
            </a:r>
          </a:p>
          <a:p>
            <a:pPr>
              <a:buNone/>
            </a:pPr>
            <a:r>
              <a:rPr lang="en-US" sz="2400" dirty="0" smtClean="0">
                <a:latin typeface="Andalus" pitchFamily="18" charset="-78"/>
                <a:cs typeface="Andalus" pitchFamily="18" charset="-78"/>
              </a:rPr>
              <a:t>	Dari </a:t>
            </a:r>
            <a:r>
              <a:rPr lang="en-US" sz="2400" dirty="0" err="1" smtClean="0">
                <a:latin typeface="Andalus" pitchFamily="18" charset="-78"/>
                <a:cs typeface="Andalus" pitchFamily="18" charset="-78"/>
              </a:rPr>
              <a:t>beberapa</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uraian</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di</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atas</a:t>
            </a:r>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maka</a:t>
            </a:r>
            <a:r>
              <a:rPr lang="en-US" sz="2400" dirty="0" smtClean="0">
                <a:latin typeface="Andalus" pitchFamily="18" charset="-78"/>
                <a:cs typeface="Andalus" pitchFamily="18" charset="-78"/>
              </a:rPr>
              <a:t> </a:t>
            </a:r>
          </a:p>
          <a:p>
            <a:pPr>
              <a:buNone/>
            </a:pP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Hukum</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Penitensier</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adalah</a:t>
            </a:r>
            <a:r>
              <a:rPr lang="en-US" sz="2400" b="1" i="1" dirty="0" smtClean="0">
                <a:latin typeface="Andalus" pitchFamily="18" charset="-78"/>
                <a:cs typeface="Andalus" pitchFamily="18" charset="-78"/>
              </a:rPr>
              <a:t> :  </a:t>
            </a:r>
            <a:r>
              <a:rPr lang="en-US" sz="2400" b="1" i="1" dirty="0" err="1" smtClean="0">
                <a:latin typeface="Andalus" pitchFamily="18" charset="-78"/>
                <a:cs typeface="Andalus" pitchFamily="18" charset="-78"/>
              </a:rPr>
              <a:t>sebagai</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suatu</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keseluruhan</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dari</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norma-norma</a:t>
            </a:r>
            <a:r>
              <a:rPr lang="en-US" sz="2400" b="1" i="1" dirty="0" smtClean="0">
                <a:latin typeface="Andalus" pitchFamily="18" charset="-78"/>
                <a:cs typeface="Andalus" pitchFamily="18" charset="-78"/>
              </a:rPr>
              <a:t> yang </a:t>
            </a:r>
            <a:r>
              <a:rPr lang="en-US" sz="2400" b="1" i="1" dirty="0" err="1" smtClean="0">
                <a:latin typeface="Andalus" pitchFamily="18" charset="-78"/>
                <a:cs typeface="Andalus" pitchFamily="18" charset="-78"/>
              </a:rPr>
              <a:t>mengatur</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lembaga-lembaga</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pidana</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atau</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pemidanaan</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lembaga-lembaga</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penindakan</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dan</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lembaga-lembaga</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kebijaksanaan</a:t>
            </a:r>
            <a:r>
              <a:rPr lang="en-US" sz="2400" b="1" i="1" dirty="0" smtClean="0">
                <a:latin typeface="Andalus" pitchFamily="18" charset="-78"/>
                <a:cs typeface="Andalus" pitchFamily="18" charset="-78"/>
              </a:rPr>
              <a:t> yang </a:t>
            </a:r>
            <a:r>
              <a:rPr lang="en-US" sz="2400" b="1" i="1" dirty="0" err="1" smtClean="0">
                <a:latin typeface="Andalus" pitchFamily="18" charset="-78"/>
                <a:cs typeface="Andalus" pitchFamily="18" charset="-78"/>
              </a:rPr>
              <a:t>telah</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diatur</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oleh</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pembentuk</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Undang-undang</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di</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dalam</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hukum</a:t>
            </a:r>
            <a:r>
              <a:rPr lang="en-US" sz="2400" b="1" i="1" dirty="0" smtClean="0">
                <a:latin typeface="Andalus" pitchFamily="18" charset="-78"/>
                <a:cs typeface="Andalus" pitchFamily="18" charset="-78"/>
              </a:rPr>
              <a:t> </a:t>
            </a:r>
            <a:r>
              <a:rPr lang="en-US" sz="2400" b="1" i="1" dirty="0" err="1" smtClean="0">
                <a:latin typeface="Andalus" pitchFamily="18" charset="-78"/>
                <a:cs typeface="Andalus" pitchFamily="18" charset="-78"/>
              </a:rPr>
              <a:t>pidana</a:t>
            </a:r>
            <a:r>
              <a:rPr lang="en-US" sz="2400" b="1" i="1" dirty="0" smtClean="0">
                <a:latin typeface="Andalus" pitchFamily="18" charset="-78"/>
                <a:cs typeface="Andalus" pitchFamily="18" charset="-78"/>
              </a:rPr>
              <a:t> material. </a:t>
            </a:r>
            <a:endParaRPr lang="en-US" sz="2400" dirty="0" smtClean="0">
              <a:latin typeface="Andalus" pitchFamily="18" charset="-78"/>
              <a:cs typeface="Andalus" pitchFamily="18" charset="-78"/>
            </a:endParaRPr>
          </a:p>
          <a:p>
            <a:pPr>
              <a:buNone/>
            </a:pPr>
            <a:endParaRPr lang="en-US" sz="2400" dirty="0" smtClean="0">
              <a:latin typeface="Andalus" pitchFamily="18" charset="-78"/>
              <a:cs typeface="Andalus" pitchFamily="18" charset="-78"/>
            </a:endParaRPr>
          </a:p>
          <a:p>
            <a:endParaRPr lang="en-US" sz="20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a:t>
            </a:fld>
            <a:endParaRPr lang="en-US"/>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35608"/>
          </a:xfrm>
          <a:solidFill>
            <a:schemeClr val="accent3">
              <a:lumMod val="50000"/>
            </a:schemeClr>
          </a:solidFill>
        </p:spPr>
        <p:txBody>
          <a:bodyPr>
            <a:normAutofit fontScale="85000" lnSpcReduction="20000"/>
          </a:bodyPr>
          <a:lstStyle/>
          <a:p>
            <a:pPr lvl="0"/>
            <a:r>
              <a:rPr lang="en-US" cap="small" dirty="0" err="1" smtClean="0">
                <a:latin typeface="Andalus" pitchFamily="18" charset="-78"/>
                <a:cs typeface="Andalus" pitchFamily="18" charset="-78"/>
              </a:rPr>
              <a:t>menempatkan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seorang</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anak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bawah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pengawasan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pemerintah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apabila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anak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tersebut</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baru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untuk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pertama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kalinya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melakukan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suatu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kejahatan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atau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baru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pertama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kalinya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melakukan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pelanggaran</a:t>
            </a:r>
            <a:r>
              <a:rPr lang="en-US" cap="small" dirty="0" smtClean="0">
                <a:latin typeface="Andalus" pitchFamily="18" charset="-78"/>
                <a:cs typeface="Andalus" pitchFamily="18" charset="-78"/>
              </a:rPr>
              <a:t> </a:t>
            </a:r>
            <a:endParaRPr lang="en-US" dirty="0" smtClean="0">
              <a:latin typeface="Andalus" pitchFamily="18" charset="-78"/>
              <a:cs typeface="Andalus" pitchFamily="18" charset="-78"/>
            </a:endParaRPr>
          </a:p>
          <a:p>
            <a:pPr lvl="0"/>
            <a:r>
              <a:rPr lang="en-US" cap="small" dirty="0" err="1" smtClean="0">
                <a:latin typeface="Andalus" pitchFamily="18" charset="-78"/>
                <a:cs typeface="Andalus" pitchFamily="18" charset="-78"/>
              </a:rPr>
              <a:t>bagi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seorang</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anak</a:t>
            </a:r>
            <a:r>
              <a:rPr lang="en-US" cap="small" dirty="0" smtClean="0">
                <a:latin typeface="Andalus" pitchFamily="18" charset="-78"/>
                <a:cs typeface="Andalus" pitchFamily="18" charset="-78"/>
              </a:rPr>
              <a:t> yang </a:t>
            </a:r>
            <a:r>
              <a:rPr lang="en-US" cap="small" dirty="0" err="1" smtClean="0">
                <a:latin typeface="Andalus" pitchFamily="18" charset="-78"/>
                <a:cs typeface="Andalus" pitchFamily="18" charset="-78"/>
              </a:rPr>
              <a:t>telah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mencapai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usia</a:t>
            </a:r>
            <a:r>
              <a:rPr lang="en-US" cap="small" dirty="0" smtClean="0">
                <a:latin typeface="Andalus" pitchFamily="18" charset="-78"/>
                <a:cs typeface="Andalus" pitchFamily="18" charset="-78"/>
              </a:rPr>
              <a:t> 18 </a:t>
            </a:r>
            <a:r>
              <a:rPr lang="en-US" cap="small" dirty="0" err="1" smtClean="0">
                <a:latin typeface="Andalus" pitchFamily="18" charset="-78"/>
                <a:cs typeface="Andalus" pitchFamily="18" charset="-78"/>
              </a:rPr>
              <a:t>tahun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dapat</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dijatuhkan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semua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jenis</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pidana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pokok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semua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jenis</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pidana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tambahan</a:t>
            </a:r>
            <a:r>
              <a:rPr lang="en-US" cap="small" dirty="0" smtClean="0">
                <a:latin typeface="Andalus" pitchFamily="18" charset="-78"/>
                <a:cs typeface="Andalus" pitchFamily="18" charset="-78"/>
              </a:rPr>
              <a:t>. </a:t>
            </a:r>
            <a:endParaRPr lang="en-US" dirty="0" smtClean="0">
              <a:latin typeface="Andalus" pitchFamily="18" charset="-78"/>
              <a:cs typeface="Andalus" pitchFamily="18" charset="-78"/>
            </a:endParaRPr>
          </a:p>
          <a:p>
            <a:r>
              <a:rPr lang="en-US" cap="small" dirty="0" err="1" smtClean="0">
                <a:latin typeface="Andalus" pitchFamily="18" charset="-78"/>
                <a:cs typeface="Andalus" pitchFamily="18" charset="-78"/>
              </a:rPr>
              <a:t>anak-anak</a:t>
            </a:r>
            <a:r>
              <a:rPr lang="en-US" cap="small" dirty="0" smtClean="0">
                <a:latin typeface="Andalus" pitchFamily="18" charset="-78"/>
                <a:cs typeface="Andalus" pitchFamily="18" charset="-78"/>
              </a:rPr>
              <a:t> yang </a:t>
            </a:r>
            <a:r>
              <a:rPr lang="en-US" cap="small" dirty="0" err="1" smtClean="0">
                <a:latin typeface="Andalus" pitchFamily="18" charset="-78"/>
                <a:cs typeface="Andalus" pitchFamily="18" charset="-78"/>
              </a:rPr>
              <a:t>dimasukkan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ke</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dalam</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pendiikan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negara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setiap</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waktu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dapat</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dibebaskan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dari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lembaga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pendidikan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negara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apabila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penyebab</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dari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dimasukannya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mereka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ke</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dalam</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lembaga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pendidikan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negara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ternyata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telah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berhasil</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ditiadakan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atau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keadaan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jasmaniah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atau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rohaniah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anak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tersebut</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ternyata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telah</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tidak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mengizinkan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untuk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membiarkan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anak</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itu</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tetap</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berada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di</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dalam</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lembaga</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pendidikan</a:t>
            </a:r>
            <a:r>
              <a:rPr lang="en-US" cap="small" dirty="0" smtClean="0">
                <a:latin typeface="Andalus" pitchFamily="18" charset="-78"/>
                <a:cs typeface="Andalus" pitchFamily="18" charset="-78"/>
              </a:rPr>
              <a:t> </a:t>
            </a:r>
            <a:r>
              <a:rPr lang="en-US" cap="small" dirty="0" err="1" smtClean="0">
                <a:latin typeface="Andalus" pitchFamily="18" charset="-78"/>
                <a:cs typeface="Andalus" pitchFamily="18" charset="-78"/>
              </a:rPr>
              <a:t>negara</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40</a:t>
            </a:fld>
            <a:endParaRPr lang="en-US"/>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PENJATUHAN PIDANA</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600200"/>
            <a:ext cx="8229600" cy="4854608"/>
          </a:xfrm>
          <a:solidFill>
            <a:schemeClr val="accent4">
              <a:lumMod val="50000"/>
            </a:schemeClr>
          </a:solidFill>
        </p:spPr>
        <p:txBody>
          <a:bodyPr>
            <a:normAutofit fontScale="92500" lnSpcReduction="20000"/>
          </a:bodyPr>
          <a:lstStyle/>
          <a:p>
            <a:pPr lvl="0"/>
            <a:r>
              <a:rPr lang="en-US" dirty="0" smtClean="0">
                <a:latin typeface="Andalus" pitchFamily="18" charset="-78"/>
                <a:cs typeface="Andalus" pitchFamily="18" charset="-78"/>
              </a:rPr>
              <a:t>KUHP </a:t>
            </a:r>
            <a:r>
              <a:rPr lang="en-US" dirty="0" err="1" smtClean="0">
                <a:latin typeface="Andalus" pitchFamily="18" charset="-78"/>
                <a:cs typeface="Andalus" pitchFamily="18" charset="-78"/>
              </a:rPr>
              <a:t>kita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kumulasi</a:t>
            </a:r>
            <a:r>
              <a:rPr lang="en-US" b="1"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diancamkan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tertentu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khususnya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a:t>
            </a:r>
          </a:p>
          <a:p>
            <a:pPr lvl="0"/>
            <a:r>
              <a:rPr lang="en-US" dirty="0" err="1" smtClean="0">
                <a:latin typeface="Andalus" pitchFamily="18" charset="-78"/>
                <a:cs typeface="Andalus" pitchFamily="18" charset="-78"/>
              </a:rPr>
              <a:t>Ini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berarti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Hukum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Indonesia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b="1" dirty="0" err="1" smtClean="0">
                <a:latin typeface="Andalus" pitchFamily="18" charset="-78"/>
                <a:cs typeface="Andalus" pitchFamily="18" charset="-78"/>
              </a:rPr>
              <a:t>kumulasi</a:t>
            </a:r>
            <a:r>
              <a:rPr lang="en-US" b="1" dirty="0" smtClean="0">
                <a:latin typeface="Andalus" pitchFamily="18" charset="-78"/>
                <a:cs typeface="Andalus" pitchFamily="18" charset="-78"/>
              </a:rPr>
              <a:t> </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Misalnya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Ketentuan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UU No. 3 </a:t>
            </a:r>
            <a:r>
              <a:rPr lang="en-US" dirty="0" err="1" smtClean="0">
                <a:latin typeface="Andalus" pitchFamily="18" charset="-78"/>
                <a:cs typeface="Andalus" pitchFamily="18" charset="-78"/>
              </a:rPr>
              <a:t>Th</a:t>
            </a:r>
            <a:r>
              <a:rPr lang="en-US" dirty="0" smtClean="0">
                <a:latin typeface="Andalus" pitchFamily="18" charset="-78"/>
                <a:cs typeface="Andalus" pitchFamily="18" charset="-78"/>
              </a:rPr>
              <a:t> 1971 :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p>
          <a:p>
            <a:pPr lvl="0"/>
            <a:r>
              <a:rPr lang="en-US" b="1" dirty="0" err="1" smtClean="0">
                <a:latin typeface="Andalus" pitchFamily="18" charset="-78"/>
                <a:cs typeface="Andalus" pitchFamily="18" charset="-78"/>
              </a:rPr>
              <a:t>Kumulasi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artinya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bersama-sama</a:t>
            </a:r>
            <a:r>
              <a:rPr lang="en-US" dirty="0" smtClean="0">
                <a:latin typeface="Andalus" pitchFamily="18" charset="-78"/>
                <a:cs typeface="Andalus" pitchFamily="18" charset="-78"/>
              </a:rPr>
              <a:t>.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41</a:t>
            </a:fld>
            <a:endParaRPr lang="en-US"/>
          </a:p>
        </p:txBody>
      </p:sp>
    </p:spTree>
  </p:cSld>
  <p:clrMapOvr>
    <a:masterClrMapping/>
  </p:clrMapOvr>
  <p:transition spd="med">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40408"/>
          </a:xfrm>
          <a:solidFill>
            <a:schemeClr val="accent4">
              <a:lumMod val="50000"/>
            </a:schemeClr>
          </a:solidFill>
        </p:spPr>
        <p:txBody>
          <a:bodyPr>
            <a:normAutofit fontScale="92500" lnSpcReduction="20000"/>
          </a:bodyPr>
          <a:lstStyle/>
          <a:p>
            <a:pPr lvl="0"/>
            <a:r>
              <a:rPr lang="en-US" dirty="0" smtClean="0">
                <a:latin typeface="Andalus" pitchFamily="18" charset="-78"/>
                <a:cs typeface="Andalus" pitchFamily="18" charset="-78"/>
              </a:rPr>
              <a:t>Hakim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saja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tanpa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ataupun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saja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tanpa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r>
              <a:rPr lang="en-US" dirty="0" smtClean="0">
                <a:latin typeface="Andalus" pitchFamily="18" charset="-78"/>
                <a:cs typeface="Andalus" pitchFamily="18" charset="-78"/>
              </a:rPr>
              <a:t>. </a:t>
            </a:r>
          </a:p>
          <a:p>
            <a:r>
              <a:rPr lang="en-US" b="1" dirty="0" err="1" smtClean="0">
                <a:latin typeface="Andalus" pitchFamily="18" charset="-78"/>
                <a:cs typeface="Andalus" pitchFamily="18" charset="-78"/>
              </a:rPr>
              <a:t>Kumulasi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dua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kumulasi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murni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kumulasi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murni</a:t>
            </a:r>
            <a:r>
              <a:rPr lang="en-US" dirty="0" smtClean="0">
                <a:latin typeface="Andalus" pitchFamily="18" charset="-78"/>
                <a:cs typeface="Andalus" pitchFamily="18" charset="-78"/>
              </a:rPr>
              <a:t>. </a:t>
            </a:r>
            <a:r>
              <a:rPr lang="en-US" b="1" i="1" dirty="0" err="1" smtClean="0">
                <a:latin typeface="Andalus" pitchFamily="18" charset="-78"/>
                <a:cs typeface="Andalus" pitchFamily="18" charset="-78"/>
              </a:rPr>
              <a:t>Kumulasi</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tidak</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murni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adalah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bilamana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ancaman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masih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kewenangan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lain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b="1" i="1" dirty="0" err="1" smtClean="0">
                <a:latin typeface="Andalus" pitchFamily="18" charset="-78"/>
                <a:cs typeface="Andalus" pitchFamily="18" charset="-78"/>
              </a:rPr>
              <a:t>Kumulasi</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murni</a:t>
            </a:r>
            <a:r>
              <a:rPr lang="en-US" b="1" dirty="0" smtClean="0">
                <a:latin typeface="Andalus" pitchFamily="18" charset="-78"/>
                <a:cs typeface="Andalus" pitchFamily="18" charset="-78"/>
              </a:rPr>
              <a:t> </a:t>
            </a:r>
            <a:r>
              <a:rPr lang="en-US" b="1" i="1" dirty="0" smtClean="0">
                <a:latin typeface="Andalus" pitchFamily="18" charset="-78"/>
                <a:cs typeface="Andalus" pitchFamily="18" charset="-78"/>
              </a:rPr>
              <a:t> </a:t>
            </a:r>
            <a:r>
              <a:rPr lang="en-US" dirty="0" err="1" smtClean="0">
                <a:latin typeface="Andalus" pitchFamily="18" charset="-78"/>
                <a:cs typeface="Andalus" pitchFamily="18" charset="-78"/>
              </a:rPr>
              <a:t>bilamana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ancaman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terdiri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dimana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kesempatan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lain </a:t>
            </a:r>
            <a:r>
              <a:rPr lang="en-US" dirty="0" err="1" smtClean="0">
                <a:latin typeface="Andalus" pitchFamily="18" charset="-78"/>
                <a:cs typeface="Andalus" pitchFamily="18" charset="-78"/>
              </a:rPr>
              <a:t>pidana</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a:solidFill>
            <a:schemeClr val="accent4">
              <a:lumMod val="50000"/>
            </a:schemeClr>
          </a:solidFill>
        </p:spPr>
        <p:txBody>
          <a:bodyPr>
            <a:normAutofit lnSpcReduction="10000"/>
          </a:bodyPr>
          <a:lstStyle/>
          <a:p>
            <a:pPr lvl="0"/>
            <a:r>
              <a:rPr lang="en-US" dirty="0" err="1" smtClean="0">
                <a:latin typeface="Andalus" pitchFamily="18" charset="-78"/>
                <a:cs typeface="Andalus" pitchFamily="18" charset="-78"/>
              </a:rPr>
              <a:t>Ancaman-ancaman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pasal-pasal</a:t>
            </a:r>
            <a:r>
              <a:rPr lang="en-US" dirty="0" smtClean="0">
                <a:latin typeface="Andalus" pitchFamily="18" charset="-78"/>
                <a:cs typeface="Andalus" pitchFamily="18" charset="-78"/>
              </a:rPr>
              <a:t> KUHP, </a:t>
            </a:r>
            <a:r>
              <a:rPr lang="en-US" dirty="0" err="1" smtClean="0">
                <a:latin typeface="Andalus" pitchFamily="18" charset="-78"/>
                <a:cs typeface="Andalus" pitchFamily="18" charset="-78"/>
              </a:rPr>
              <a:t>semuanya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bersifat</a:t>
            </a:r>
            <a:r>
              <a:rPr lang="en-US" dirty="0" smtClean="0">
                <a:latin typeface="Andalus" pitchFamily="18" charset="-78"/>
                <a:cs typeface="Andalus" pitchFamily="18" charset="-78"/>
              </a:rPr>
              <a:t> </a:t>
            </a:r>
            <a:r>
              <a:rPr lang="en-US" b="1" i="1" dirty="0" err="1" smtClean="0">
                <a:latin typeface="Andalus" pitchFamily="18" charset="-78"/>
                <a:cs typeface="Andalus" pitchFamily="18" charset="-78"/>
              </a:rPr>
              <a:t>alternatif</a:t>
            </a:r>
            <a:r>
              <a:rPr lang="en-US" b="1" dirty="0" smtClean="0">
                <a:latin typeface="Andalus" pitchFamily="18" charset="-78"/>
                <a:cs typeface="Andalus" pitchFamily="18" charset="-78"/>
              </a:rPr>
              <a:t>, </a:t>
            </a:r>
            <a:r>
              <a:rPr lang="en-US" dirty="0" err="1" smtClean="0">
                <a:latin typeface="Andalus" pitchFamily="18" charset="-78"/>
                <a:cs typeface="Andalus" pitchFamily="18" charset="-78"/>
              </a:rPr>
              <a:t>hingga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diberi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kesempatan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memilih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diancamkan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tindak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ingin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pelakunya</a:t>
            </a:r>
            <a:r>
              <a:rPr lang="en-US" dirty="0" smtClean="0">
                <a:latin typeface="Andalus" pitchFamily="18" charset="-78"/>
                <a:cs typeface="Andalus" pitchFamily="18" charset="-78"/>
              </a:rPr>
              <a:t>. </a:t>
            </a:r>
          </a:p>
          <a:p>
            <a:pPr lvl="0"/>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tambahan</a:t>
            </a:r>
            <a:r>
              <a:rPr lang="en-US" dirty="0" smtClean="0">
                <a:latin typeface="Andalus" pitchFamily="18" charset="-78"/>
                <a:cs typeface="Andalus" pitchFamily="18" charset="-78"/>
              </a:rPr>
              <a:t> </a:t>
            </a:r>
            <a:r>
              <a:rPr lang="en-US" b="1" i="1" dirty="0" err="1" smtClean="0">
                <a:latin typeface="Andalus" pitchFamily="18" charset="-78"/>
                <a:cs typeface="Andalus" pitchFamily="18" charset="-78"/>
              </a:rPr>
              <a:t>tidak</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dapat</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dijatuhkan</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secara</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sendiri-sendiri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melainkan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selalu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dapat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secara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bersama-sama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penjatuhan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43</a:t>
            </a:fld>
            <a:endParaRPr lang="en-US"/>
          </a:p>
        </p:txBody>
      </p:sp>
    </p:spTree>
  </p:cSld>
  <p:clrMapOvr>
    <a:masterClrMapping/>
  </p:clrMapOvr>
  <p:transition spd="med">
    <p:pull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83208"/>
          </a:xfrm>
          <a:solidFill>
            <a:schemeClr val="accent4">
              <a:lumMod val="50000"/>
            </a:schemeClr>
          </a:solidFill>
        </p:spPr>
        <p:txBody>
          <a:bodyPr>
            <a:normAutofit fontScale="92500" lnSpcReduction="20000"/>
          </a:bodyPr>
          <a:lstStyle/>
          <a:p>
            <a:pPr lvl="0"/>
            <a:r>
              <a:rPr lang="en-US" dirty="0" err="1" smtClean="0">
                <a:latin typeface="Andalus" pitchFamily="18" charset="-78"/>
                <a:cs typeface="Andalus" pitchFamily="18" charset="-78"/>
              </a:rPr>
              <a:t>Menurut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sistem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kita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penjatuhan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tambahan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sifatnya</a:t>
            </a:r>
            <a:r>
              <a:rPr lang="en-US" dirty="0" smtClean="0">
                <a:latin typeface="Andalus" pitchFamily="18" charset="-78"/>
                <a:cs typeface="Andalus" pitchFamily="18" charset="-78"/>
              </a:rPr>
              <a:t> </a:t>
            </a:r>
            <a:r>
              <a:rPr lang="en-US" b="1" i="1" dirty="0" err="1" smtClean="0">
                <a:latin typeface="Andalus" pitchFamily="18" charset="-78"/>
                <a:cs typeface="Andalus" pitchFamily="18" charset="-78"/>
              </a:rPr>
              <a:t>fakultatif</a:t>
            </a:r>
            <a:r>
              <a:rPr lang="en-US" b="1" i="1"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arti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bahwa</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tidak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selalu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tambahan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yakni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waktu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menjatuhkan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bagi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terdakwa</a:t>
            </a:r>
            <a:r>
              <a:rPr lang="en-US" dirty="0" smtClean="0">
                <a:latin typeface="Andalus" pitchFamily="18" charset="-78"/>
                <a:cs typeface="Andalus" pitchFamily="18" charset="-78"/>
              </a:rPr>
              <a:t>. </a:t>
            </a:r>
          </a:p>
          <a:p>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tutupan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ditambahkan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kelima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urutan-urutan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pokok</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tercantum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dalam</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Pasal</a:t>
            </a:r>
            <a:r>
              <a:rPr lang="en-US" dirty="0" smtClean="0">
                <a:latin typeface="Andalus" pitchFamily="18" charset="-78"/>
                <a:cs typeface="Andalus" pitchFamily="18" charset="-78"/>
              </a:rPr>
              <a:t> 10 KUHP.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tutupan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dianggap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ringan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sebaliknya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harus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dianggap</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lebih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dari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tutupan</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44</a:t>
            </a:fld>
            <a:endParaRPr lang="en-US"/>
          </a:p>
        </p:txBody>
      </p:sp>
    </p:spTree>
  </p:cSld>
  <p:clrMapOvr>
    <a:masterClrMapping/>
  </p:clrMapOvr>
  <p:transition spd="med">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Kurungan</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447800"/>
            <a:ext cx="8229600" cy="5007008"/>
          </a:xfrm>
          <a:solidFill>
            <a:schemeClr val="accent4">
              <a:lumMod val="50000"/>
            </a:schemeClr>
          </a:solidFill>
        </p:spPr>
        <p:txBody>
          <a:bodyPr>
            <a:normAutofit fontScale="85000" lnSpcReduction="10000"/>
          </a:bodyPr>
          <a:lstStyle/>
          <a:p>
            <a:pPr lvl="0"/>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kurungan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sama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halnya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penjara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suatu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berupa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pembatasan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kebebasan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bergerak</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dari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seorang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terpidana</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dilakukan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menutup</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orang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tersebut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dalam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sebuah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Lembaga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Pemasyarakatan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mewajibkan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orang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itu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menaati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semua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peraturan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tata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tertib</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berlaku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dalam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Lembaga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Pemasyarakatan</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dikaitkan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suatu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tindakan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tata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tertib</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bagi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mereka</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melanggar</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peraturan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tersebut</a:t>
            </a:r>
            <a:r>
              <a:rPr lang="en-US" b="1" dirty="0" smtClean="0">
                <a:latin typeface="Andalus" pitchFamily="18" charset="-78"/>
                <a:cs typeface="Andalus" pitchFamily="18" charset="-78"/>
              </a:rPr>
              <a:t>.</a:t>
            </a:r>
            <a:endParaRPr lang="en-US" dirty="0" smtClean="0">
              <a:latin typeface="Andalus" pitchFamily="18" charset="-78"/>
              <a:cs typeface="Andalus" pitchFamily="18" charset="-78"/>
            </a:endParaRPr>
          </a:p>
          <a:p>
            <a:pPr lvl="0"/>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kurungan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hanya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dapat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dijatuhkan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oleh</a:t>
            </a:r>
            <a:r>
              <a:rPr lang="en-US" b="1" dirty="0" smtClean="0">
                <a:latin typeface="Andalus" pitchFamily="18" charset="-78"/>
                <a:cs typeface="Andalus" pitchFamily="18" charset="-78"/>
              </a:rPr>
              <a:t> hakim </a:t>
            </a:r>
            <a:r>
              <a:rPr lang="en-US" b="1" dirty="0" err="1" smtClean="0">
                <a:latin typeface="Andalus" pitchFamily="18" charset="-78"/>
                <a:cs typeface="Andalus" pitchFamily="18" charset="-78"/>
              </a:rPr>
              <a:t>bagi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orang-orang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dewasa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merupakan</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satu-satunya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jenis</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pokok</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dapat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dijatuhkan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oleh</a:t>
            </a:r>
            <a:r>
              <a:rPr lang="en-US" b="1" dirty="0" smtClean="0">
                <a:latin typeface="Andalus" pitchFamily="18" charset="-78"/>
                <a:cs typeface="Andalus" pitchFamily="18" charset="-78"/>
              </a:rPr>
              <a:t> hakim </a:t>
            </a:r>
            <a:r>
              <a:rPr lang="en-US" b="1" dirty="0" err="1" smtClean="0">
                <a:latin typeface="Andalus" pitchFamily="18" charset="-78"/>
                <a:cs typeface="Andalus" pitchFamily="18" charset="-78"/>
              </a:rPr>
              <a:t>bagi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orang-orang</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melakukan</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pelanggaran</a:t>
            </a:r>
            <a:r>
              <a:rPr lang="en-US" b="1" i="1" dirty="0" smtClean="0">
                <a:latin typeface="Andalus" pitchFamily="18" charset="-78"/>
                <a:cs typeface="Andalus" pitchFamily="18" charset="-78"/>
              </a:rPr>
              <a:t>.</a:t>
            </a:r>
            <a:endParaRPr lang="en-US"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45</a:t>
            </a:fld>
            <a:endParaRPr lang="en-US"/>
          </a:p>
        </p:txBody>
      </p:sp>
    </p:spTree>
  </p:cSld>
  <p:clrMapOvr>
    <a:masterClrMapping/>
  </p:clrMapOvr>
  <p:transition spd="med">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83208"/>
          </a:xfrm>
          <a:solidFill>
            <a:schemeClr val="accent3">
              <a:lumMod val="50000"/>
            </a:schemeClr>
          </a:solidFill>
        </p:spPr>
        <p:txBody>
          <a:bodyPr>
            <a:normAutofit fontScale="92500" lnSpcReduction="10000"/>
          </a:bodyPr>
          <a:lstStyle/>
          <a:p>
            <a:pPr lvl="0"/>
            <a:r>
              <a:rPr lang="en-US" b="1" dirty="0" err="1" smtClean="0">
                <a:latin typeface="Andalus" pitchFamily="18" charset="-78"/>
                <a:cs typeface="Andalus" pitchFamily="18" charset="-78"/>
              </a:rPr>
              <a:t>Akan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tetapi</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pidana</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kurungan</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bukan</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semata-mata</a:t>
            </a:r>
            <a:r>
              <a:rPr lang="en-US" b="1" i="1" dirty="0" smtClean="0">
                <a:latin typeface="Andalus" pitchFamily="18" charset="-78"/>
                <a:cs typeface="Andalus" pitchFamily="18" charset="-78"/>
              </a:rPr>
              <a:t> </a:t>
            </a:r>
            <a:r>
              <a:rPr lang="en-US" b="1" dirty="0" err="1" smtClean="0">
                <a:latin typeface="Andalus" pitchFamily="18" charset="-78"/>
                <a:cs typeface="Andalus" pitchFamily="18" charset="-78"/>
              </a:rPr>
              <a:t>merupakan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pokok</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diancamkan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semata-mata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bagi</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pelanggaran-pelanggaran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karena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dalam</a:t>
            </a:r>
            <a:r>
              <a:rPr lang="en-US" b="1" dirty="0" smtClean="0">
                <a:latin typeface="Andalus" pitchFamily="18" charset="-78"/>
                <a:cs typeface="Andalus" pitchFamily="18" charset="-78"/>
              </a:rPr>
              <a:t> BK II KUHP </a:t>
            </a:r>
            <a:r>
              <a:rPr lang="en-US" b="1" dirty="0" err="1" smtClean="0">
                <a:latin typeface="Andalus" pitchFamily="18" charset="-78"/>
                <a:cs typeface="Andalus" pitchFamily="18" charset="-78"/>
              </a:rPr>
              <a:t>kita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dapat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menjumpai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sejumlah</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kejahatan-kejahatan</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telah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diancam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kurungan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yakni</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diancam</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secara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alternatif</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penjara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bagi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mereka</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telah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melakukan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delik-delik</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telah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dilakukan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secara</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tidak</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sengaja</a:t>
            </a:r>
            <a:r>
              <a:rPr lang="en-US" b="1" dirty="0" smtClean="0">
                <a:latin typeface="Andalus" pitchFamily="18" charset="-78"/>
                <a:cs typeface="Andalus" pitchFamily="18" charset="-78"/>
              </a:rPr>
              <a:t>.</a:t>
            </a:r>
            <a:endParaRPr lang="en-US" dirty="0" smtClean="0">
              <a:latin typeface="Andalus" pitchFamily="18" charset="-78"/>
              <a:cs typeface="Andalus" pitchFamily="18" charset="-78"/>
            </a:endParaRPr>
          </a:p>
          <a:p>
            <a:pPr lvl="0"/>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kurungan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itu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biasanya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dijatuhkan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oleh</a:t>
            </a:r>
            <a:r>
              <a:rPr lang="en-US" b="1" dirty="0" smtClean="0">
                <a:latin typeface="Andalus" pitchFamily="18" charset="-78"/>
                <a:cs typeface="Andalus" pitchFamily="18" charset="-78"/>
              </a:rPr>
              <a:t> hakim </a:t>
            </a:r>
            <a:r>
              <a:rPr lang="en-US" b="1" dirty="0" err="1" smtClean="0">
                <a:latin typeface="Andalus" pitchFamily="18" charset="-78"/>
                <a:cs typeface="Andalus" pitchFamily="18" charset="-78"/>
              </a:rPr>
              <a:t>sebagai</a:t>
            </a:r>
            <a:r>
              <a:rPr lang="en-US" b="1" dirty="0" smtClean="0">
                <a:latin typeface="Andalus" pitchFamily="18" charset="-78"/>
                <a:cs typeface="Andalus" pitchFamily="18" charset="-78"/>
              </a:rPr>
              <a:t> </a:t>
            </a:r>
            <a:r>
              <a:rPr lang="en-US" b="1" i="1" dirty="0" err="1" smtClean="0">
                <a:latin typeface="Andalus" pitchFamily="18" charset="-78"/>
                <a:cs typeface="Andalus" pitchFamily="18" charset="-78"/>
              </a:rPr>
              <a:t>pokok</a:t>
            </a:r>
            <a:r>
              <a:rPr lang="en-US" b="1" i="1" dirty="0" smtClean="0">
                <a:latin typeface="Andalus" pitchFamily="18" charset="-78"/>
                <a:cs typeface="Andalus" pitchFamily="18" charset="-78"/>
              </a:rPr>
              <a:t> </a:t>
            </a:r>
            <a:r>
              <a:rPr lang="en-US" b="1" i="1" dirty="0" err="1" smtClean="0">
                <a:latin typeface="Andalus" pitchFamily="18" charset="-78"/>
                <a:cs typeface="Andalus" pitchFamily="18" charset="-78"/>
              </a:rPr>
              <a:t>pidana</a:t>
            </a:r>
            <a:r>
              <a:rPr lang="en-US" b="1" i="1" dirty="0" smtClean="0">
                <a:latin typeface="Andalus" pitchFamily="18" charset="-78"/>
                <a:cs typeface="Andalus" pitchFamily="18" charset="-78"/>
              </a:rPr>
              <a:t> </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atau</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sebagai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pengganti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dari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pidana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denda</a:t>
            </a:r>
            <a:r>
              <a:rPr lang="en-US" b="1" dirty="0" smtClean="0">
                <a:latin typeface="Andalus" pitchFamily="18" charset="-78"/>
                <a:cs typeface="Andalus" pitchFamily="18" charset="-78"/>
              </a:rPr>
              <a:t>. </a:t>
            </a:r>
            <a:endParaRPr lang="en-US"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46</a:t>
            </a:fld>
            <a:endParaRPr lang="en-US"/>
          </a:p>
        </p:txBody>
      </p:sp>
    </p:spTree>
  </p:cSld>
  <p:clrMapOvr>
    <a:masterClrMapping/>
  </p:clrMapOvr>
  <p:transition spd="med">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40408"/>
          </a:xfrm>
          <a:solidFill>
            <a:schemeClr val="accent3">
              <a:lumMod val="50000"/>
            </a:schemeClr>
          </a:solidFill>
        </p:spPr>
        <p:txBody>
          <a:bodyPr>
            <a:normAutofit/>
          </a:bodyPr>
          <a:lstStyle/>
          <a:p>
            <a:pPr lvl="0"/>
            <a:r>
              <a:rPr lang="en-US" sz="2800" b="1" dirty="0" smtClean="0">
                <a:latin typeface="Andalus" pitchFamily="18" charset="-78"/>
                <a:cs typeface="Andalus" pitchFamily="18" charset="-78"/>
              </a:rPr>
              <a:t>Lama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kurungan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sekurang-kurangnya</a:t>
            </a:r>
            <a:r>
              <a:rPr lang="en-US" sz="2800" b="1" dirty="0" smtClean="0">
                <a:latin typeface="Andalus" pitchFamily="18" charset="-78"/>
                <a:cs typeface="Andalus" pitchFamily="18" charset="-78"/>
              </a:rPr>
              <a:t> </a:t>
            </a:r>
            <a:r>
              <a:rPr lang="en-US" sz="2800" b="1" i="1" dirty="0" smtClean="0">
                <a:latin typeface="Andalus" pitchFamily="18" charset="-78"/>
                <a:cs typeface="Andalus" pitchFamily="18" charset="-78"/>
              </a:rPr>
              <a:t>1 </a:t>
            </a:r>
            <a:r>
              <a:rPr lang="en-US" sz="2800" b="1" i="1" dirty="0" err="1" smtClean="0">
                <a:latin typeface="Andalus" pitchFamily="18" charset="-78"/>
                <a:cs typeface="Andalus" pitchFamily="18" charset="-78"/>
              </a:rPr>
              <a:t>hari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selama-lamanya</a:t>
            </a:r>
            <a:r>
              <a:rPr lang="en-US" sz="2800" b="1" dirty="0" smtClean="0">
                <a:latin typeface="Andalus" pitchFamily="18" charset="-78"/>
                <a:cs typeface="Andalus" pitchFamily="18" charset="-78"/>
              </a:rPr>
              <a:t> </a:t>
            </a:r>
            <a:r>
              <a:rPr lang="en-US" sz="2800" b="1" i="1" dirty="0" smtClean="0">
                <a:latin typeface="Andalus" pitchFamily="18" charset="-78"/>
                <a:cs typeface="Andalus" pitchFamily="18" charset="-78"/>
              </a:rPr>
              <a:t>1 </a:t>
            </a:r>
            <a:r>
              <a:rPr lang="en-US" sz="2800" b="1" i="1" dirty="0" err="1" smtClean="0">
                <a:latin typeface="Andalus" pitchFamily="18" charset="-78"/>
                <a:cs typeface="Andalus" pitchFamily="18" charset="-78"/>
              </a:rPr>
              <a:t>tahun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akan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tetapi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lamanya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kurungan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dapat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diperberat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hingga</a:t>
            </a:r>
            <a:r>
              <a:rPr lang="en-US" sz="2800" b="1" dirty="0" smtClean="0">
                <a:latin typeface="Andalus" pitchFamily="18" charset="-78"/>
                <a:cs typeface="Andalus" pitchFamily="18" charset="-78"/>
              </a:rPr>
              <a:t> 1 </a:t>
            </a:r>
            <a:r>
              <a:rPr lang="en-US" sz="2800" b="1" dirty="0" err="1" smtClean="0">
                <a:latin typeface="Andalus" pitchFamily="18" charset="-78"/>
                <a:cs typeface="Andalus" pitchFamily="18" charset="-78"/>
              </a:rPr>
              <a:t>tahun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empat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bulan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karena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terjadinya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suatu</a:t>
            </a:r>
            <a:r>
              <a:rPr lang="en-US" sz="2800" b="1" dirty="0" smtClean="0">
                <a:latin typeface="Andalus" pitchFamily="18" charset="-78"/>
                <a:cs typeface="Andalus" pitchFamily="18" charset="-78"/>
              </a:rPr>
              <a:t> </a:t>
            </a:r>
            <a:r>
              <a:rPr lang="en-US" sz="2800" b="1" i="1" dirty="0" err="1" smtClean="0">
                <a:latin typeface="Andalus" pitchFamily="18" charset="-78"/>
                <a:cs typeface="Andalus" pitchFamily="18" charset="-78"/>
              </a:rPr>
              <a:t>samenloop</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suatu</a:t>
            </a:r>
            <a:r>
              <a:rPr lang="en-US" sz="2800" b="1" dirty="0" smtClean="0">
                <a:latin typeface="Andalus" pitchFamily="18" charset="-78"/>
                <a:cs typeface="Andalus" pitchFamily="18" charset="-78"/>
              </a:rPr>
              <a:t> </a:t>
            </a:r>
            <a:r>
              <a:rPr lang="en-US" sz="2800" b="1" i="1" dirty="0" err="1" smtClean="0">
                <a:latin typeface="Andalus" pitchFamily="18" charset="-78"/>
                <a:cs typeface="Andalus" pitchFamily="18" charset="-78"/>
              </a:rPr>
              <a:t>residive</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atau</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tindak</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bersangkutan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dilakukan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oleh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seorang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pegawai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negeri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dengan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menodai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kewajiban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jabatannya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bersifat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khusus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atau</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karena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pegawai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negeri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tersebut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pada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waktu</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melakukan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tindak</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pidananya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mempergunakan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kekuasaan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kesempatan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atau</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sarana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ia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peroleh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karena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jabatannya</a:t>
            </a:r>
            <a:r>
              <a:rPr lang="en-US" b="1" dirty="0" smtClean="0">
                <a:latin typeface="Andalus" pitchFamily="18" charset="-78"/>
                <a:cs typeface="Andalus" pitchFamily="18" charset="-78"/>
              </a:rPr>
              <a:t>.</a:t>
            </a:r>
            <a:endParaRPr lang="en-US"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47</a:t>
            </a:fld>
            <a:endParaRPr lang="en-US"/>
          </a:p>
        </p:txBody>
      </p:sp>
    </p:spTree>
  </p:cSld>
  <p:clrMapOvr>
    <a:masterClrMapping/>
  </p:clrMapOvr>
  <p:transition spd="med">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PIDANA KURUNGAN SEBAGAI PENGGANTI PIDANA DENDA</a:t>
            </a:r>
            <a:br>
              <a:rPr lang="en-US" sz="3200" b="1" dirty="0" smtClean="0"/>
            </a:br>
            <a:endParaRPr lang="en-US" sz="3200" dirty="0"/>
          </a:p>
        </p:txBody>
      </p:sp>
      <p:sp>
        <p:nvSpPr>
          <p:cNvPr id="3" name="Content Placeholder 2"/>
          <p:cNvSpPr>
            <a:spLocks noGrp="1"/>
          </p:cNvSpPr>
          <p:nvPr>
            <p:ph idx="1"/>
          </p:nvPr>
        </p:nvSpPr>
        <p:spPr>
          <a:xfrm>
            <a:off x="533400" y="1447800"/>
            <a:ext cx="8229600" cy="4419600"/>
          </a:xfrm>
          <a:solidFill>
            <a:schemeClr val="accent3">
              <a:lumMod val="50000"/>
            </a:schemeClr>
          </a:solidFill>
        </p:spPr>
        <p:txBody>
          <a:bodyPr>
            <a:normAutofit lnSpcReduction="10000"/>
          </a:bodyPr>
          <a:lstStyle/>
          <a:p>
            <a:pPr lvl="0"/>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kurungan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dapat</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dijatuhkan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oleh</a:t>
            </a:r>
            <a:r>
              <a:rPr lang="en-US" sz="2400" b="1" dirty="0" smtClean="0">
                <a:latin typeface="Andalus" pitchFamily="18" charset="-78"/>
                <a:cs typeface="Andalus" pitchFamily="18" charset="-78"/>
              </a:rPr>
              <a:t> hakim </a:t>
            </a:r>
            <a:r>
              <a:rPr lang="en-US" sz="2400" b="1" dirty="0" err="1" smtClean="0">
                <a:latin typeface="Andalus" pitchFamily="18" charset="-78"/>
                <a:cs typeface="Andalus" pitchFamily="18" charset="-78"/>
              </a:rPr>
              <a:t>bagi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seseorang</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sebagai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pokok</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akan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tetapi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ia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juga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dapat</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merupakan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suatu</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pengganti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dari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denda</a:t>
            </a:r>
            <a:r>
              <a:rPr lang="en-US" sz="2400" b="1" dirty="0" smtClean="0">
                <a:latin typeface="Andalus" pitchFamily="18" charset="-78"/>
                <a:cs typeface="Andalus" pitchFamily="18" charset="-78"/>
              </a:rPr>
              <a:t> yang </a:t>
            </a:r>
            <a:r>
              <a:rPr lang="en-US" sz="2400" b="1" dirty="0" err="1" smtClean="0">
                <a:latin typeface="Andalus" pitchFamily="18" charset="-78"/>
                <a:cs typeface="Andalus" pitchFamily="18" charset="-78"/>
              </a:rPr>
              <a:t>telah</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tidak</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dibayar</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oleh</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seseorang</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terpidana</a:t>
            </a:r>
            <a:r>
              <a:rPr lang="en-US" sz="2400" b="1" dirty="0" smtClean="0">
                <a:latin typeface="Andalus" pitchFamily="18" charset="-78"/>
                <a:cs typeface="Andalus" pitchFamily="18" charset="-78"/>
              </a:rPr>
              <a:t>.</a:t>
            </a:r>
            <a:endParaRPr lang="en-US" sz="2400" dirty="0" smtClean="0">
              <a:latin typeface="Andalus" pitchFamily="18" charset="-78"/>
              <a:cs typeface="Andalus" pitchFamily="18" charset="-78"/>
            </a:endParaRPr>
          </a:p>
          <a:p>
            <a:pPr lvl="0"/>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kurungan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pengganti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denda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sekurang-kurangnya</a:t>
            </a:r>
            <a:r>
              <a:rPr lang="en-US" sz="2400" b="1" dirty="0" smtClean="0">
                <a:latin typeface="Andalus" pitchFamily="18" charset="-78"/>
                <a:cs typeface="Andalus" pitchFamily="18" charset="-78"/>
              </a:rPr>
              <a:t> 1 </a:t>
            </a:r>
            <a:r>
              <a:rPr lang="en-US" sz="2400" b="1" dirty="0" err="1" smtClean="0">
                <a:latin typeface="Andalus" pitchFamily="18" charset="-78"/>
                <a:cs typeface="Andalus" pitchFamily="18" charset="-78"/>
              </a:rPr>
              <a:t>hari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selama-lamanya</a:t>
            </a:r>
            <a:r>
              <a:rPr lang="en-US" sz="2400" b="1" dirty="0" smtClean="0">
                <a:latin typeface="Andalus" pitchFamily="18" charset="-78"/>
                <a:cs typeface="Andalus" pitchFamily="18" charset="-78"/>
              </a:rPr>
              <a:t> 6 </a:t>
            </a:r>
            <a:r>
              <a:rPr lang="en-US" sz="2400" b="1" dirty="0" err="1" smtClean="0">
                <a:latin typeface="Andalus" pitchFamily="18" charset="-78"/>
                <a:cs typeface="Andalus" pitchFamily="18" charset="-78"/>
              </a:rPr>
              <a:t>bulan</a:t>
            </a:r>
            <a:r>
              <a:rPr lang="en-US" sz="2400" b="1" dirty="0" smtClean="0">
                <a:latin typeface="Andalus" pitchFamily="18" charset="-78"/>
                <a:cs typeface="Andalus" pitchFamily="18" charset="-78"/>
              </a:rPr>
              <a:t>.</a:t>
            </a:r>
            <a:endParaRPr lang="en-US" sz="2400" dirty="0" smtClean="0">
              <a:latin typeface="Andalus" pitchFamily="18" charset="-78"/>
              <a:cs typeface="Andalus" pitchFamily="18" charset="-78"/>
            </a:endParaRPr>
          </a:p>
          <a:p>
            <a:r>
              <a:rPr lang="en-US" sz="2400" b="1" dirty="0" err="1" smtClean="0">
                <a:latin typeface="Andalus" pitchFamily="18" charset="-78"/>
                <a:cs typeface="Andalus" pitchFamily="18" charset="-78"/>
              </a:rPr>
              <a:t>Akan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tetapi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lamanya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kurungan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pengganti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denda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dapat</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diperberat</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hingga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selama-lamanya</a:t>
            </a:r>
            <a:r>
              <a:rPr lang="en-US" sz="2400" b="1" dirty="0" smtClean="0">
                <a:latin typeface="Andalus" pitchFamily="18" charset="-78"/>
                <a:cs typeface="Andalus" pitchFamily="18" charset="-78"/>
              </a:rPr>
              <a:t> 8 </a:t>
            </a:r>
            <a:r>
              <a:rPr lang="en-US" sz="2400" b="1" dirty="0" err="1" smtClean="0">
                <a:latin typeface="Andalus" pitchFamily="18" charset="-78"/>
                <a:cs typeface="Andalus" pitchFamily="18" charset="-78"/>
              </a:rPr>
              <a:t>bulan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apabila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tindak</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yang </a:t>
            </a:r>
            <a:r>
              <a:rPr lang="en-US" sz="2400" b="1" dirty="0" err="1" smtClean="0">
                <a:latin typeface="Andalus" pitchFamily="18" charset="-78"/>
                <a:cs typeface="Andalus" pitchFamily="18" charset="-78"/>
              </a:rPr>
              <a:t>dilakukan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oleh</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terpidana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ada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hubungannya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dengan</a:t>
            </a:r>
            <a:r>
              <a:rPr lang="en-US" sz="2400" b="1" dirty="0" smtClean="0">
                <a:latin typeface="Andalus" pitchFamily="18" charset="-78"/>
                <a:cs typeface="Andalus" pitchFamily="18" charset="-78"/>
              </a:rPr>
              <a:t> </a:t>
            </a:r>
            <a:r>
              <a:rPr lang="en-US" sz="2400" b="1" i="1" dirty="0" err="1" smtClean="0">
                <a:latin typeface="Andalus" pitchFamily="18" charset="-78"/>
                <a:cs typeface="Andalus" pitchFamily="18" charset="-78"/>
              </a:rPr>
              <a:t>samenloop</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dengan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suatu</a:t>
            </a:r>
            <a:r>
              <a:rPr lang="en-US" sz="2400" b="1" dirty="0" smtClean="0">
                <a:latin typeface="Andalus" pitchFamily="18" charset="-78"/>
                <a:cs typeface="Andalus" pitchFamily="18" charset="-78"/>
              </a:rPr>
              <a:t> </a:t>
            </a:r>
            <a:r>
              <a:rPr lang="en-US" sz="2400" b="1" i="1" dirty="0" err="1" smtClean="0">
                <a:latin typeface="Andalus" pitchFamily="18" charset="-78"/>
                <a:cs typeface="Andalus" pitchFamily="18" charset="-78"/>
              </a:rPr>
              <a:t>residive</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atau</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dengan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tindak</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pidana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sebagaimana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dimaksud</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di</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dalam</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Pasal</a:t>
            </a:r>
            <a:r>
              <a:rPr lang="en-US" sz="2400" b="1" dirty="0" smtClean="0">
                <a:latin typeface="Andalus" pitchFamily="18" charset="-78"/>
                <a:cs typeface="Andalus" pitchFamily="18" charset="-78"/>
              </a:rPr>
              <a:t> 52 KUHP</a:t>
            </a:r>
            <a:endParaRPr lang="en-US" sz="24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a:solidFill>
            <a:schemeClr val="accent4">
              <a:lumMod val="50000"/>
            </a:schemeClr>
          </a:solidFill>
        </p:spPr>
        <p:txBody>
          <a:bodyPr>
            <a:normAutofit/>
          </a:bodyPr>
          <a:lstStyle/>
          <a:p>
            <a:r>
              <a:rPr lang="en-US" sz="2800" b="1" dirty="0" smtClean="0">
                <a:latin typeface="Andalus" pitchFamily="18" charset="-78"/>
                <a:cs typeface="Andalus" pitchFamily="18" charset="-78"/>
              </a:rPr>
              <a:t>Agar </a:t>
            </a:r>
            <a:r>
              <a:rPr lang="en-US" sz="2800" b="1" dirty="0" err="1" smtClean="0">
                <a:latin typeface="Andalus" pitchFamily="18" charset="-78"/>
                <a:cs typeface="Andalus" pitchFamily="18" charset="-78"/>
              </a:rPr>
              <a:t>seorang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terpidana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dijatuhi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denda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kemudian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dapat</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diwajibkan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untuk</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menjalankan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kurungan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dalam</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hal</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ia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tidak</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membayar</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uang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denda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ditetapkan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oleh</a:t>
            </a:r>
            <a:r>
              <a:rPr lang="en-US" sz="2800" b="1" dirty="0" smtClean="0">
                <a:latin typeface="Andalus" pitchFamily="18" charset="-78"/>
                <a:cs typeface="Andalus" pitchFamily="18" charset="-78"/>
              </a:rPr>
              <a:t> hakim, </a:t>
            </a:r>
            <a:r>
              <a:rPr lang="en-US" sz="2800" b="1" dirty="0" err="1" smtClean="0">
                <a:latin typeface="Andalus" pitchFamily="18" charset="-78"/>
                <a:cs typeface="Andalus" pitchFamily="18" charset="-78"/>
              </a:rPr>
              <a:t>maka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dalam</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putusan</a:t>
            </a:r>
            <a:r>
              <a:rPr lang="en-US" sz="2800" b="1" dirty="0" smtClean="0">
                <a:latin typeface="Andalus" pitchFamily="18" charset="-78"/>
                <a:cs typeface="Andalus" pitchFamily="18" charset="-78"/>
              </a:rPr>
              <a:t> hakim </a:t>
            </a:r>
            <a:r>
              <a:rPr lang="en-US" sz="2800" b="1" dirty="0" err="1" smtClean="0">
                <a:latin typeface="Andalus" pitchFamily="18" charset="-78"/>
                <a:cs typeface="Andalus" pitchFamily="18" charset="-78"/>
              </a:rPr>
              <a:t>itu</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secara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tegas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harus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diputuskan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tentang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besarnya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uang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denda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harus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dibayar</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oleh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terpidana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tentang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lamanya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pidana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kurungan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pengganti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denda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harus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dijalankan</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yakni</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dalam</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hal</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ia</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telah</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tidak</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membayar</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lunas</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uang</a:t>
            </a:r>
            <a:r>
              <a:rPr lang="en-US" sz="2800" b="1" dirty="0" smtClean="0">
                <a:latin typeface="Andalus" pitchFamily="18" charset="-78"/>
                <a:cs typeface="Andalus" pitchFamily="18" charset="-78"/>
              </a:rPr>
              <a:t> </a:t>
            </a:r>
            <a:r>
              <a:rPr lang="en-US" sz="2800" b="1" dirty="0" err="1" smtClean="0">
                <a:latin typeface="Andalus" pitchFamily="18" charset="-78"/>
                <a:cs typeface="Andalus" pitchFamily="18" charset="-78"/>
              </a:rPr>
              <a:t>denda</a:t>
            </a:r>
            <a:r>
              <a:rPr lang="en-US" sz="2800" b="1" dirty="0" smtClean="0">
                <a:latin typeface="Andalus" pitchFamily="18" charset="-78"/>
                <a:cs typeface="Andalus" pitchFamily="18" charset="-78"/>
              </a:rPr>
              <a:t> yang </a:t>
            </a:r>
            <a:r>
              <a:rPr lang="en-US" sz="2800" b="1" dirty="0" err="1" smtClean="0">
                <a:latin typeface="Andalus" pitchFamily="18" charset="-78"/>
                <a:cs typeface="Andalus" pitchFamily="18" charset="-78"/>
              </a:rPr>
              <a:t>bersangkutan</a:t>
            </a:r>
            <a:r>
              <a:rPr lang="en-US" sz="2800" b="1" dirty="0" smtClean="0">
                <a:latin typeface="Andalus" pitchFamily="18" charset="-78"/>
                <a:cs typeface="Andalus" pitchFamily="18" charset="-78"/>
              </a:rPr>
              <a:t>. </a:t>
            </a:r>
            <a:endParaRPr lang="en-US" sz="2800"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486400"/>
          </a:xfrm>
          <a:solidFill>
            <a:schemeClr val="accent4">
              <a:lumMod val="50000"/>
            </a:schemeClr>
          </a:solidFill>
        </p:spPr>
        <p:txBody>
          <a:bodyPr>
            <a:noAutofit/>
          </a:bodyPr>
          <a:lstStyle/>
          <a:p>
            <a:pPr lvl="1">
              <a:buNone/>
            </a:pPr>
            <a:endParaRPr lang="en-US" sz="1600" dirty="0" smtClean="0">
              <a:latin typeface="Andalus" pitchFamily="18" charset="-78"/>
              <a:cs typeface="Andalus" pitchFamily="18" charset="-78"/>
            </a:endParaRPr>
          </a:p>
          <a:p>
            <a:pPr lvl="1">
              <a:buNone/>
            </a:pPr>
            <a:endParaRPr lang="en-US" sz="1600" dirty="0" smtClean="0">
              <a:latin typeface="Andalus" pitchFamily="18" charset="-78"/>
              <a:cs typeface="Andalus" pitchFamily="18" charset="-78"/>
            </a:endParaRPr>
          </a:p>
          <a:p>
            <a:pPr lvl="1" algn="just">
              <a:buNone/>
            </a:pP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Peraturan-peraturan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perundang-undangan</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mengandung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norma-norma</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sebagai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keseluruhan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disebut</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sebagai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hukum</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penitensier</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antara</a:t>
            </a:r>
            <a:r>
              <a:rPr lang="en-US" sz="2000" dirty="0" smtClean="0">
                <a:latin typeface="Andalus" pitchFamily="18" charset="-78"/>
                <a:cs typeface="Andalus" pitchFamily="18" charset="-78"/>
              </a:rPr>
              <a:t> lain :</a:t>
            </a:r>
          </a:p>
          <a:p>
            <a:pPr lvl="2" algn="just">
              <a:buNone/>
            </a:pPr>
            <a:r>
              <a:rPr lang="en-US" sz="2000" dirty="0" smtClean="0">
                <a:latin typeface="Andalus" pitchFamily="18" charset="-78"/>
                <a:cs typeface="Andalus" pitchFamily="18" charset="-78"/>
              </a:rPr>
              <a:t>a. </a:t>
            </a:r>
            <a:r>
              <a:rPr lang="en-US" sz="2000" dirty="0" err="1" smtClean="0">
                <a:latin typeface="Andalus" pitchFamily="18" charset="-78"/>
                <a:cs typeface="Andalus" pitchFamily="18" charset="-78"/>
              </a:rPr>
              <a:t>Ketentuan</a:t>
            </a:r>
            <a:r>
              <a:rPr lang="en-US" sz="2000" dirty="0" smtClean="0">
                <a:latin typeface="Andalus" pitchFamily="18" charset="-78"/>
                <a:cs typeface="Andalus" pitchFamily="18" charset="-78"/>
              </a:rPr>
              <a:t>-</a:t>
            </a:r>
            <a:r>
              <a:rPr lang="en-US" sz="2000" dirty="0" err="1" smtClean="0">
                <a:latin typeface="Andalus" pitchFamily="18" charset="-78"/>
                <a:cs typeface="Andalus" pitchFamily="18" charset="-78"/>
              </a:rPr>
              <a:t>ketentuan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seperti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diatur</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dalam</a:t>
            </a:r>
            <a:r>
              <a:rPr lang="en-US" sz="2000" dirty="0" smtClean="0">
                <a:latin typeface="Andalus" pitchFamily="18" charset="-78"/>
                <a:cs typeface="Andalus" pitchFamily="18" charset="-78"/>
              </a:rPr>
              <a:t> Bk. I </a:t>
            </a:r>
            <a:r>
              <a:rPr lang="en-US" sz="2000" dirty="0" err="1" smtClean="0">
                <a:latin typeface="Andalus" pitchFamily="18" charset="-78"/>
                <a:cs typeface="Andalus" pitchFamily="18" charset="-78"/>
              </a:rPr>
              <a:t>Bab</a:t>
            </a:r>
            <a:r>
              <a:rPr lang="en-US" sz="2000" dirty="0" smtClean="0">
                <a:latin typeface="Andalus" pitchFamily="18" charset="-78"/>
                <a:cs typeface="Andalus" pitchFamily="18" charset="-78"/>
              </a:rPr>
              <a:t> II KUHP.</a:t>
            </a:r>
          </a:p>
          <a:p>
            <a:pPr lvl="2" algn="just">
              <a:buNone/>
            </a:pPr>
            <a:r>
              <a:rPr lang="en-US" sz="2000" dirty="0" smtClean="0">
                <a:latin typeface="Andalus" pitchFamily="18" charset="-78"/>
                <a:cs typeface="Andalus" pitchFamily="18" charset="-78"/>
              </a:rPr>
              <a:t>b. </a:t>
            </a:r>
            <a:r>
              <a:rPr lang="en-US" sz="2000" dirty="0" err="1" smtClean="0">
                <a:latin typeface="Andalus" pitchFamily="18" charset="-78"/>
                <a:cs typeface="Andalus" pitchFamily="18" charset="-78"/>
              </a:rPr>
              <a:t>Peraturan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tentang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Pembebasan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Bersyarat</a:t>
            </a:r>
            <a:r>
              <a:rPr lang="en-US" sz="2000" dirty="0" smtClean="0">
                <a:latin typeface="Andalus" pitchFamily="18" charset="-78"/>
                <a:cs typeface="Andalus" pitchFamily="18" charset="-78"/>
              </a:rPr>
              <a:t> (</a:t>
            </a:r>
            <a:r>
              <a:rPr lang="en-US" sz="2000" i="1" dirty="0" err="1" smtClean="0">
                <a:latin typeface="Andalus" pitchFamily="18" charset="-78"/>
                <a:cs typeface="Andalus" pitchFamily="18" charset="-78"/>
              </a:rPr>
              <a:t>Ordonantie</a:t>
            </a:r>
            <a:r>
              <a:rPr lang="en-US" sz="2000" i="1" dirty="0" smtClean="0">
                <a:latin typeface="Andalus" pitchFamily="18" charset="-78"/>
                <a:cs typeface="Andalus" pitchFamily="18" charset="-78"/>
              </a:rPr>
              <a:t>  op de </a:t>
            </a:r>
            <a:r>
              <a:rPr lang="en-US" sz="2000" i="1" dirty="0" err="1" smtClean="0">
                <a:latin typeface="Andalus" pitchFamily="18" charset="-78"/>
                <a:cs typeface="Andalus" pitchFamily="18" charset="-78"/>
              </a:rPr>
              <a:t>voorwaardelijke</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invrijheidstelling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disingkat</a:t>
            </a:r>
            <a:r>
              <a:rPr lang="en-US" sz="2000" dirty="0" smtClean="0">
                <a:latin typeface="Andalus" pitchFamily="18" charset="-78"/>
                <a:cs typeface="Andalus" pitchFamily="18" charset="-78"/>
              </a:rPr>
              <a:t>                      VI</a:t>
            </a:r>
          </a:p>
          <a:p>
            <a:pPr algn="just">
              <a:buNone/>
            </a:pPr>
            <a:r>
              <a:rPr lang="en-US" sz="2000" dirty="0" smtClean="0">
                <a:latin typeface="Andalus" pitchFamily="18" charset="-78"/>
                <a:cs typeface="Andalus" pitchFamily="18" charset="-78"/>
              </a:rPr>
              <a:t>		c. </a:t>
            </a:r>
            <a:r>
              <a:rPr lang="en-US" sz="2000" dirty="0" err="1" smtClean="0">
                <a:latin typeface="Andalus" pitchFamily="18" charset="-78"/>
                <a:cs typeface="Andalus" pitchFamily="18" charset="-78"/>
              </a:rPr>
              <a:t>Lembaga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Pidana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Bersyarat</a:t>
            </a:r>
            <a:r>
              <a:rPr lang="en-US" sz="2000" dirty="0" smtClean="0">
                <a:latin typeface="Andalus" pitchFamily="18" charset="-78"/>
                <a:cs typeface="Andalus" pitchFamily="18" charset="-78"/>
              </a:rPr>
              <a:t>  :   </a:t>
            </a:r>
            <a:r>
              <a:rPr lang="en-US" sz="2000" dirty="0" err="1" smtClean="0">
                <a:latin typeface="Andalus" pitchFamily="18" charset="-78"/>
                <a:cs typeface="Andalus" pitchFamily="18" charset="-78"/>
              </a:rPr>
              <a:t>Pasal</a:t>
            </a:r>
            <a:r>
              <a:rPr lang="en-US" sz="2000" dirty="0" smtClean="0">
                <a:latin typeface="Andalus" pitchFamily="18" charset="-78"/>
                <a:cs typeface="Andalus" pitchFamily="18" charset="-78"/>
              </a:rPr>
              <a:t> 15 </a:t>
            </a:r>
            <a:r>
              <a:rPr lang="en-US" sz="2000" dirty="0" err="1" smtClean="0">
                <a:latin typeface="Andalus" pitchFamily="18" charset="-78"/>
                <a:cs typeface="Andalus" pitchFamily="18" charset="-78"/>
              </a:rPr>
              <a:t>ayat</a:t>
            </a:r>
            <a:r>
              <a:rPr lang="en-US" sz="2000" dirty="0" smtClean="0">
                <a:latin typeface="Andalus" pitchFamily="18" charset="-78"/>
                <a:cs typeface="Andalus" pitchFamily="18" charset="-78"/>
              </a:rPr>
              <a:t> (1) KUHP) </a:t>
            </a:r>
          </a:p>
          <a:p>
            <a:pPr algn="just">
              <a:buNone/>
            </a:pP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Orang</a:t>
            </a:r>
            <a:r>
              <a:rPr lang="en-US" sz="2000" i="1" dirty="0" smtClean="0">
                <a:latin typeface="Andalus" pitchFamily="18" charset="-78"/>
                <a:cs typeface="Andalus" pitchFamily="18" charset="-78"/>
              </a:rPr>
              <a:t> yang </a:t>
            </a:r>
            <a:r>
              <a:rPr lang="en-US" sz="2000" i="1" dirty="0" err="1" smtClean="0">
                <a:latin typeface="Andalus" pitchFamily="18" charset="-78"/>
                <a:cs typeface="Andalus" pitchFamily="18" charset="-78"/>
              </a:rPr>
              <a:t>dipidana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dengan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penjara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dapat</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dibebaskan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dengan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syarat</a:t>
            </a:r>
            <a:r>
              <a:rPr lang="en-US" sz="2000" i="1" dirty="0" smtClean="0">
                <a:latin typeface="Andalus" pitchFamily="18" charset="-78"/>
                <a:cs typeface="Andalus" pitchFamily="18" charset="-78"/>
              </a:rPr>
              <a:t> , </a:t>
            </a:r>
            <a:r>
              <a:rPr lang="en-US" sz="2000" i="1" dirty="0" err="1" smtClean="0">
                <a:latin typeface="Andalus" pitchFamily="18" charset="-78"/>
                <a:cs typeface="Andalus" pitchFamily="18" charset="-78"/>
              </a:rPr>
              <a:t>jika</a:t>
            </a:r>
            <a:r>
              <a:rPr lang="en-US" sz="2000" i="1" dirty="0" smtClean="0">
                <a:latin typeface="Andalus" pitchFamily="18" charset="-78"/>
                <a:cs typeface="Andalus" pitchFamily="18" charset="-78"/>
              </a:rPr>
              <a:t> 	2/3 </a:t>
            </a:r>
            <a:r>
              <a:rPr lang="en-US" sz="2000" i="1" dirty="0" err="1" smtClean="0">
                <a:latin typeface="Andalus" pitchFamily="18" charset="-78"/>
                <a:cs typeface="Andalus" pitchFamily="18" charset="-78"/>
              </a:rPr>
              <a:t>dari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masa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pidananya</a:t>
            </a:r>
            <a:r>
              <a:rPr lang="en-US" sz="2000" i="1" dirty="0" smtClean="0">
                <a:latin typeface="Andalus" pitchFamily="18" charset="-78"/>
                <a:cs typeface="Andalus" pitchFamily="18" charset="-78"/>
              </a:rPr>
              <a:t> yang </a:t>
            </a:r>
            <a:r>
              <a:rPr lang="en-US" sz="2000" i="1" dirty="0" err="1" smtClean="0">
                <a:latin typeface="Andalus" pitchFamily="18" charset="-78"/>
                <a:cs typeface="Andalus" pitchFamily="18" charset="-78"/>
              </a:rPr>
              <a:t>sebenarnya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sekurang-kurangnya</a:t>
            </a:r>
            <a:r>
              <a:rPr lang="en-US" sz="2000" i="1" dirty="0" smtClean="0">
                <a:latin typeface="Andalus" pitchFamily="18" charset="-78"/>
                <a:cs typeface="Andalus" pitchFamily="18" charset="-78"/>
              </a:rPr>
              <a:t> 9 </a:t>
            </a:r>
            <a:r>
              <a:rPr lang="en-US" sz="2000" i="1" dirty="0" err="1" smtClean="0">
                <a:latin typeface="Andalus" pitchFamily="18" charset="-78"/>
                <a:cs typeface="Andalus" pitchFamily="18" charset="-78"/>
              </a:rPr>
              <a:t>bulan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dari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masa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tersebut</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telah</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dilaksanakan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Dalam</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hal</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terpidana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harus</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melaksanakan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beberapa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penjara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untuk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maksud</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ini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semuanya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dipandang</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sebagai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satu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a:t>
            </a:r>
          </a:p>
        </p:txBody>
      </p:sp>
      <p:sp>
        <p:nvSpPr>
          <p:cNvPr id="4" name="Date Placeholder 3"/>
          <p:cNvSpPr>
            <a:spLocks noGrp="1"/>
          </p:cNvSpPr>
          <p:nvPr>
            <p:ph type="dt" sz="half" idx="10"/>
          </p:nvPr>
        </p:nvSpPr>
        <p:spPr/>
        <p:txBody>
          <a:bodyPr/>
          <a:lstStyle/>
          <a:p>
            <a:fld id="{B7E97530-1B7A-4A0A-AE5B-B5683D2BDB7D}"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5</a:t>
            </a:fld>
            <a:endParaRPr lang="en-US"/>
          </a:p>
        </p:txBody>
      </p:sp>
      <p:cxnSp>
        <p:nvCxnSpPr>
          <p:cNvPr id="9" name="Curved Connector 8"/>
          <p:cNvCxnSpPr/>
          <p:nvPr/>
        </p:nvCxnSpPr>
        <p:spPr>
          <a:xfrm>
            <a:off x="6858000" y="3276600"/>
            <a:ext cx="762000" cy="76200"/>
          </a:xfrm>
          <a:prstGeom prst="curvedConnector3">
            <a:avLst>
              <a:gd name="adj1" fmla="val 50000"/>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denda</a:t>
            </a: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371600"/>
            <a:ext cx="8229600" cy="5083208"/>
          </a:xfrm>
          <a:solidFill>
            <a:schemeClr val="accent3">
              <a:lumMod val="50000"/>
            </a:schemeClr>
          </a:solidFill>
        </p:spPr>
        <p:txBody>
          <a:bodyPr>
            <a:normAutofit/>
          </a:bodyPr>
          <a:lstStyle/>
          <a:p>
            <a:pPr lvl="0"/>
            <a:r>
              <a:rPr lang="en-US" sz="1800" b="1" dirty="0" err="1" smtClean="0">
                <a:latin typeface="Andalus" pitchFamily="18" charset="-78"/>
                <a:cs typeface="Andalus" pitchFamily="18" charset="-78"/>
              </a:rPr>
              <a:t>Menurut</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Pasal</a:t>
            </a:r>
            <a:r>
              <a:rPr lang="en-US" sz="1800" b="1" dirty="0" smtClean="0">
                <a:latin typeface="Andalus" pitchFamily="18" charset="-78"/>
                <a:cs typeface="Andalus" pitchFamily="18" charset="-78"/>
              </a:rPr>
              <a:t> 30 KUHP yang </a:t>
            </a:r>
            <a:r>
              <a:rPr lang="en-US" sz="1800" b="1" dirty="0" err="1" smtClean="0">
                <a:latin typeface="Andalus" pitchFamily="18" charset="-78"/>
                <a:cs typeface="Andalus" pitchFamily="18" charset="-78"/>
              </a:rPr>
              <a:t>berbunyi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sebagai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berikut</a:t>
            </a:r>
            <a:r>
              <a:rPr lang="en-US" sz="1800" b="1" dirty="0" smtClean="0">
                <a:latin typeface="Andalus" pitchFamily="18" charset="-78"/>
                <a:cs typeface="Andalus" pitchFamily="18" charset="-78"/>
              </a:rPr>
              <a:t> :</a:t>
            </a:r>
            <a:endParaRPr lang="en-US" sz="1800" dirty="0" smtClean="0">
              <a:latin typeface="Andalus" pitchFamily="18" charset="-78"/>
              <a:cs typeface="Andalus" pitchFamily="18" charset="-78"/>
            </a:endParaRPr>
          </a:p>
          <a:p>
            <a:pPr lvl="1">
              <a:buNone/>
            </a:pPr>
            <a:r>
              <a:rPr lang="en-US" sz="1800" b="1" dirty="0" smtClean="0">
                <a:latin typeface="Andalus" pitchFamily="18" charset="-78"/>
                <a:cs typeface="Andalus" pitchFamily="18" charset="-78"/>
              </a:rPr>
              <a:t>(1) </a:t>
            </a:r>
            <a:r>
              <a:rPr lang="en-US" sz="1800" b="1" dirty="0" err="1" smtClean="0">
                <a:latin typeface="Andalus" pitchFamily="18" charset="-78"/>
                <a:cs typeface="Andalus" pitchFamily="18" charset="-78"/>
              </a:rPr>
              <a:t>Jumlah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sekurang-kurangnya</a:t>
            </a:r>
            <a:r>
              <a:rPr lang="en-US" sz="1800" b="1" dirty="0" smtClean="0">
                <a:latin typeface="Andalus" pitchFamily="18" charset="-78"/>
                <a:cs typeface="Andalus" pitchFamily="18" charset="-78"/>
              </a:rPr>
              <a:t> 25 </a:t>
            </a:r>
            <a:r>
              <a:rPr lang="en-US" sz="1800" b="1" dirty="0" err="1" smtClean="0">
                <a:latin typeface="Andalus" pitchFamily="18" charset="-78"/>
                <a:cs typeface="Andalus" pitchFamily="18" charset="-78"/>
              </a:rPr>
              <a:t>sen</a:t>
            </a:r>
            <a:r>
              <a:rPr lang="en-US" sz="1800" b="1" dirty="0" smtClean="0">
                <a:latin typeface="Andalus" pitchFamily="18" charset="-78"/>
                <a:cs typeface="Andalus" pitchFamily="18" charset="-78"/>
              </a:rPr>
              <a:t>.</a:t>
            </a:r>
            <a:endParaRPr lang="en-US" sz="1800" dirty="0" smtClean="0">
              <a:latin typeface="Andalus" pitchFamily="18" charset="-78"/>
              <a:cs typeface="Andalus" pitchFamily="18" charset="-78"/>
            </a:endParaRPr>
          </a:p>
          <a:p>
            <a:pPr lvl="1">
              <a:buNone/>
            </a:pPr>
            <a:r>
              <a:rPr lang="en-US" sz="1800" b="1" dirty="0" smtClean="0">
                <a:latin typeface="Andalus" pitchFamily="18" charset="-78"/>
                <a:cs typeface="Andalus" pitchFamily="18" charset="-78"/>
              </a:rPr>
              <a:t>(2) </a:t>
            </a:r>
            <a:r>
              <a:rPr lang="en-US" sz="1800" b="1" dirty="0" err="1" smtClean="0">
                <a:latin typeface="Andalus" pitchFamily="18" charset="-78"/>
                <a:cs typeface="Andalus" pitchFamily="18" charset="-78"/>
              </a:rPr>
              <a:t>Jika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dijatuhkan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itu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tidak</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dibayar</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maka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diganti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dengan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kurungan</a:t>
            </a:r>
            <a:endParaRPr lang="en-US" sz="1800" dirty="0" smtClean="0">
              <a:latin typeface="Andalus" pitchFamily="18" charset="-78"/>
              <a:cs typeface="Andalus" pitchFamily="18" charset="-78"/>
            </a:endParaRPr>
          </a:p>
          <a:p>
            <a:pPr lvl="1">
              <a:buNone/>
            </a:pPr>
            <a:r>
              <a:rPr lang="en-US" sz="1800" b="1" dirty="0" smtClean="0">
                <a:latin typeface="Andalus" pitchFamily="18" charset="-78"/>
                <a:cs typeface="Andalus" pitchFamily="18" charset="-78"/>
              </a:rPr>
              <a:t>(3) </a:t>
            </a:r>
            <a:r>
              <a:rPr lang="en-US" sz="1800" b="1" dirty="0" err="1" smtClean="0">
                <a:latin typeface="Andalus" pitchFamily="18" charset="-78"/>
                <a:cs typeface="Andalus" pitchFamily="18" charset="-78"/>
              </a:rPr>
              <a:t>Lamanya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kurungan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pengganti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sekurang-kurangnya</a:t>
            </a:r>
            <a:r>
              <a:rPr lang="en-US" sz="1800" b="1" dirty="0" smtClean="0">
                <a:latin typeface="Andalus" pitchFamily="18" charset="-78"/>
                <a:cs typeface="Andalus" pitchFamily="18" charset="-78"/>
              </a:rPr>
              <a:t> 1 </a:t>
            </a:r>
            <a:r>
              <a:rPr lang="en-US" sz="1800" b="1" dirty="0" err="1" smtClean="0">
                <a:latin typeface="Andalus" pitchFamily="18" charset="-78"/>
                <a:cs typeface="Andalus" pitchFamily="18" charset="-78"/>
              </a:rPr>
              <a:t>hari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selama-lamanya</a:t>
            </a:r>
            <a:r>
              <a:rPr lang="en-US" sz="1800" b="1" dirty="0" smtClean="0">
                <a:latin typeface="Andalus" pitchFamily="18" charset="-78"/>
                <a:cs typeface="Andalus" pitchFamily="18" charset="-78"/>
              </a:rPr>
              <a:t> 6 </a:t>
            </a:r>
            <a:r>
              <a:rPr lang="en-US" sz="1800" b="1" dirty="0" err="1" smtClean="0">
                <a:latin typeface="Andalus" pitchFamily="18" charset="-78"/>
                <a:cs typeface="Andalus" pitchFamily="18" charset="-78"/>
              </a:rPr>
              <a:t>bulan</a:t>
            </a:r>
            <a:r>
              <a:rPr lang="en-US" sz="1800" b="1" dirty="0" smtClean="0">
                <a:latin typeface="Andalus" pitchFamily="18" charset="-78"/>
                <a:cs typeface="Andalus" pitchFamily="18" charset="-78"/>
              </a:rPr>
              <a:t>.</a:t>
            </a:r>
            <a:endParaRPr lang="en-US" sz="1800" dirty="0" smtClean="0">
              <a:latin typeface="Andalus" pitchFamily="18" charset="-78"/>
              <a:cs typeface="Andalus" pitchFamily="18" charset="-78"/>
            </a:endParaRPr>
          </a:p>
          <a:p>
            <a:pPr lvl="1">
              <a:buNone/>
            </a:pPr>
            <a:r>
              <a:rPr lang="en-US" sz="1800" b="1" dirty="0" smtClean="0">
                <a:latin typeface="Andalus" pitchFamily="18" charset="-78"/>
                <a:cs typeface="Andalus" pitchFamily="18" charset="-78"/>
              </a:rPr>
              <a:t>(4) </a:t>
            </a:r>
            <a:r>
              <a:rPr lang="en-US" sz="1800" b="1" dirty="0" err="1" smtClean="0">
                <a:latin typeface="Andalus" pitchFamily="18" charset="-78"/>
                <a:cs typeface="Andalus" pitchFamily="18" charset="-78"/>
              </a:rPr>
              <a:t>Dalam</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Putusan</a:t>
            </a:r>
            <a:r>
              <a:rPr lang="en-US" sz="1800" b="1" dirty="0" smtClean="0">
                <a:latin typeface="Andalus" pitchFamily="18" charset="-78"/>
                <a:cs typeface="Andalus" pitchFamily="18" charset="-78"/>
              </a:rPr>
              <a:t> hakim </a:t>
            </a:r>
            <a:r>
              <a:rPr lang="en-US" sz="1800" b="1" dirty="0" err="1" smtClean="0">
                <a:latin typeface="Andalus" pitchFamily="18" charset="-78"/>
                <a:cs typeface="Andalus" pitchFamily="18" charset="-78"/>
              </a:rPr>
              <a:t>lamanya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itu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ditetapkan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begitu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rupa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bahwa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harga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setengah</a:t>
            </a:r>
            <a:r>
              <a:rPr lang="en-US" sz="1800" b="1" dirty="0" smtClean="0">
                <a:latin typeface="Andalus" pitchFamily="18" charset="-78"/>
                <a:cs typeface="Andalus" pitchFamily="18" charset="-78"/>
              </a:rPr>
              <a:t> rupiah </a:t>
            </a:r>
            <a:r>
              <a:rPr lang="en-US" sz="1800" b="1" dirty="0" err="1" smtClean="0">
                <a:latin typeface="Andalus" pitchFamily="18" charset="-78"/>
                <a:cs typeface="Andalus" pitchFamily="18" charset="-78"/>
              </a:rPr>
              <a:t>atau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kurang</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diganti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dengan</a:t>
            </a:r>
            <a:r>
              <a:rPr lang="en-US" sz="1800" b="1" dirty="0" smtClean="0">
                <a:latin typeface="Andalus" pitchFamily="18" charset="-78"/>
                <a:cs typeface="Andalus" pitchFamily="18" charset="-78"/>
              </a:rPr>
              <a:t> 1 </a:t>
            </a:r>
            <a:r>
              <a:rPr lang="en-US" sz="1800" b="1" dirty="0" err="1" smtClean="0">
                <a:latin typeface="Andalus" pitchFamily="18" charset="-78"/>
                <a:cs typeface="Andalus" pitchFamily="18" charset="-78"/>
              </a:rPr>
              <a:t>hari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buat</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harga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lebih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tinggi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bagi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tiap-tiap</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setengah</a:t>
            </a:r>
            <a:r>
              <a:rPr lang="en-US" sz="1800" b="1" dirty="0" smtClean="0">
                <a:latin typeface="Andalus" pitchFamily="18" charset="-78"/>
                <a:cs typeface="Andalus" pitchFamily="18" charset="-78"/>
              </a:rPr>
              <a:t> rupiah </a:t>
            </a:r>
            <a:r>
              <a:rPr lang="en-US" sz="1800" b="1" dirty="0" err="1" smtClean="0">
                <a:latin typeface="Andalus" pitchFamily="18" charset="-78"/>
                <a:cs typeface="Andalus" pitchFamily="18" charset="-78"/>
              </a:rPr>
              <a:t>gantinya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tidak</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lebih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dari</a:t>
            </a:r>
            <a:r>
              <a:rPr lang="en-US" sz="1800" b="1" dirty="0" smtClean="0">
                <a:latin typeface="Andalus" pitchFamily="18" charset="-78"/>
                <a:cs typeface="Andalus" pitchFamily="18" charset="-78"/>
              </a:rPr>
              <a:t> 1 </a:t>
            </a:r>
            <a:r>
              <a:rPr lang="en-US" sz="1800" b="1" dirty="0" err="1" smtClean="0">
                <a:latin typeface="Andalus" pitchFamily="18" charset="-78"/>
                <a:cs typeface="Andalus" pitchFamily="18" charset="-78"/>
              </a:rPr>
              <a:t>hari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akhirnya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sisanya</a:t>
            </a:r>
            <a:r>
              <a:rPr lang="en-US" sz="1800" b="1" dirty="0" smtClean="0">
                <a:latin typeface="Andalus" pitchFamily="18" charset="-78"/>
                <a:cs typeface="Andalus" pitchFamily="18" charset="-78"/>
              </a:rPr>
              <a:t> yang </a:t>
            </a:r>
            <a:r>
              <a:rPr lang="en-US" sz="1800" b="1" dirty="0" err="1" smtClean="0">
                <a:latin typeface="Andalus" pitchFamily="18" charset="-78"/>
                <a:cs typeface="Andalus" pitchFamily="18" charset="-78"/>
              </a:rPr>
              <a:t>tak</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cukup</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gantinya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setengah</a:t>
            </a:r>
            <a:r>
              <a:rPr lang="en-US" sz="1800" b="1" dirty="0" smtClean="0">
                <a:latin typeface="Andalus" pitchFamily="18" charset="-78"/>
                <a:cs typeface="Andalus" pitchFamily="18" charset="-78"/>
              </a:rPr>
              <a:t> rupiah </a:t>
            </a:r>
            <a:r>
              <a:rPr lang="en-US" sz="1800" b="1" dirty="0" err="1" smtClean="0">
                <a:latin typeface="Andalus" pitchFamily="18" charset="-78"/>
                <a:cs typeface="Andalus" pitchFamily="18" charset="-78"/>
              </a:rPr>
              <a:t>juga</a:t>
            </a:r>
            <a:endParaRPr lang="en-US" sz="1800" dirty="0" smtClean="0">
              <a:latin typeface="Andalus" pitchFamily="18" charset="-78"/>
              <a:cs typeface="Andalus" pitchFamily="18" charset="-78"/>
            </a:endParaRPr>
          </a:p>
          <a:p>
            <a:pPr lvl="1">
              <a:buNone/>
            </a:pPr>
            <a:r>
              <a:rPr lang="en-US" sz="1800" b="1" dirty="0" smtClean="0">
                <a:latin typeface="Andalus" pitchFamily="18" charset="-78"/>
                <a:cs typeface="Andalus" pitchFamily="18" charset="-78"/>
              </a:rPr>
              <a:t>(5)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kurungan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itu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boleh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dijatuhkan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selama-lamanya</a:t>
            </a:r>
            <a:r>
              <a:rPr lang="en-US" sz="1800" b="1" dirty="0" smtClean="0">
                <a:latin typeface="Andalus" pitchFamily="18" charset="-78"/>
                <a:cs typeface="Andalus" pitchFamily="18" charset="-78"/>
              </a:rPr>
              <a:t> 8 </a:t>
            </a:r>
            <a:r>
              <a:rPr lang="en-US" sz="1800" b="1" dirty="0" err="1" smtClean="0">
                <a:latin typeface="Andalus" pitchFamily="18" charset="-78"/>
                <a:cs typeface="Andalus" pitchFamily="18" charset="-78"/>
              </a:rPr>
              <a:t>bulan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dalam</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hal-hal</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jumlah</a:t>
            </a:r>
            <a:r>
              <a:rPr lang="en-US" sz="1800" b="1" dirty="0" smtClean="0">
                <a:latin typeface="Andalus" pitchFamily="18" charset="-78"/>
                <a:cs typeface="Andalus" pitchFamily="18" charset="-78"/>
              </a:rPr>
              <a:t> yang </a:t>
            </a:r>
            <a:r>
              <a:rPr lang="en-US" sz="1800" b="1" dirty="0" err="1" smtClean="0">
                <a:latin typeface="Andalus" pitchFamily="18" charset="-78"/>
                <a:cs typeface="Andalus" pitchFamily="18" charset="-78"/>
              </a:rPr>
              <a:t>tertinggi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denda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itu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ditambah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karena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ada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gabungan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kejahatan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karena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mengulangi</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kejahatan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atau</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karena</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ketentuan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Pasal</a:t>
            </a:r>
            <a:r>
              <a:rPr lang="en-US" sz="1800" b="1" dirty="0" smtClean="0">
                <a:latin typeface="Andalus" pitchFamily="18" charset="-78"/>
                <a:cs typeface="Andalus" pitchFamily="18" charset="-78"/>
              </a:rPr>
              <a:t> 52 </a:t>
            </a:r>
            <a:r>
              <a:rPr lang="en-US" sz="1800" b="1" dirty="0" err="1" smtClean="0">
                <a:latin typeface="Andalus" pitchFamily="18" charset="-78"/>
                <a:cs typeface="Andalus" pitchFamily="18" charset="-78"/>
              </a:rPr>
              <a:t>dan</a:t>
            </a:r>
            <a:r>
              <a:rPr lang="en-US" sz="1800" b="1" dirty="0" smtClean="0">
                <a:latin typeface="Andalus" pitchFamily="18" charset="-78"/>
                <a:cs typeface="Andalus" pitchFamily="18" charset="-78"/>
              </a:rPr>
              <a:t> 52 a.</a:t>
            </a:r>
          </a:p>
          <a:p>
            <a:pPr lvl="1">
              <a:buNone/>
            </a:pPr>
            <a:r>
              <a:rPr lang="en-US" sz="1800" b="1" dirty="0" smtClean="0">
                <a:latin typeface="Andalus" pitchFamily="18" charset="-78"/>
                <a:cs typeface="Andalus" pitchFamily="18" charset="-78"/>
              </a:rPr>
              <a:t>(6) </a:t>
            </a:r>
            <a:r>
              <a:rPr lang="en-US" sz="1800" b="1" dirty="0" err="1" smtClean="0">
                <a:latin typeface="Andalus" pitchFamily="18" charset="-78"/>
                <a:cs typeface="Andalus" pitchFamily="18" charset="-78"/>
              </a:rPr>
              <a:t>Hukuman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kurungan</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tidak</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boleh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sekali</a:t>
            </a:r>
            <a:r>
              <a:rPr lang="en-US" sz="1800" b="1" dirty="0" smtClean="0">
                <a:latin typeface="Andalus" pitchFamily="18" charset="-78"/>
                <a:cs typeface="Andalus" pitchFamily="18" charset="-78"/>
              </a:rPr>
              <a:t>-kali </a:t>
            </a:r>
            <a:r>
              <a:rPr lang="en-US" sz="1800" b="1" dirty="0" err="1" smtClean="0">
                <a:latin typeface="Andalus" pitchFamily="18" charset="-78"/>
                <a:cs typeface="Andalus" pitchFamily="18" charset="-78"/>
              </a:rPr>
              <a:t>lebih</a:t>
            </a:r>
            <a:r>
              <a:rPr lang="en-US" sz="1800" b="1" dirty="0" smtClean="0">
                <a:latin typeface="Andalus" pitchFamily="18" charset="-78"/>
                <a:cs typeface="Andalus" pitchFamily="18" charset="-78"/>
              </a:rPr>
              <a:t> </a:t>
            </a:r>
            <a:r>
              <a:rPr lang="en-US" sz="1800" b="1" dirty="0" err="1" smtClean="0">
                <a:latin typeface="Andalus" pitchFamily="18" charset="-78"/>
                <a:cs typeface="Andalus" pitchFamily="18" charset="-78"/>
              </a:rPr>
              <a:t>dari</a:t>
            </a:r>
            <a:r>
              <a:rPr lang="en-US" sz="1800" b="1" dirty="0" smtClean="0">
                <a:latin typeface="Andalus" pitchFamily="18" charset="-78"/>
                <a:cs typeface="Andalus" pitchFamily="18" charset="-78"/>
              </a:rPr>
              <a:t> 8 </a:t>
            </a:r>
            <a:r>
              <a:rPr lang="en-US" sz="1800" b="1" dirty="0" err="1" smtClean="0">
                <a:latin typeface="Andalus" pitchFamily="18" charset="-78"/>
                <a:cs typeface="Andalus" pitchFamily="18" charset="-78"/>
              </a:rPr>
              <a:t>bulan</a:t>
            </a:r>
            <a:endParaRPr lang="en-US" sz="1800" dirty="0" smtClean="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30808"/>
          </a:xfrm>
          <a:solidFill>
            <a:schemeClr val="accent3">
              <a:lumMod val="50000"/>
            </a:schemeClr>
          </a:solidFill>
        </p:spPr>
        <p:txBody>
          <a:bodyPr/>
          <a:lstStyle/>
          <a:p>
            <a:pPr lvl="0"/>
            <a:r>
              <a:rPr lang="en-US" b="1" dirty="0" err="1" smtClean="0">
                <a:latin typeface="Andalus" pitchFamily="18" charset="-78"/>
                <a:cs typeface="Andalus" pitchFamily="18" charset="-78"/>
              </a:rPr>
              <a:t>Hukuman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denda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tersebut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boleh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dibayar</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oleh</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siapa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saja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Artinya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baik</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keluarga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maupun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kenalan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dapat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melunasinya</a:t>
            </a:r>
            <a:r>
              <a:rPr lang="en-US" b="1" dirty="0" smtClean="0">
                <a:latin typeface="Andalus" pitchFamily="18" charset="-78"/>
                <a:cs typeface="Andalus" pitchFamily="18" charset="-78"/>
              </a:rPr>
              <a:t>.</a:t>
            </a:r>
            <a:endParaRPr lang="en-US" dirty="0" smtClean="0">
              <a:latin typeface="Andalus" pitchFamily="18" charset="-78"/>
              <a:cs typeface="Andalus" pitchFamily="18" charset="-78"/>
            </a:endParaRPr>
          </a:p>
          <a:p>
            <a:pPr lvl="0"/>
            <a:r>
              <a:rPr lang="en-US" b="1" dirty="0" err="1" smtClean="0">
                <a:latin typeface="Andalus" pitchFamily="18" charset="-78"/>
                <a:cs typeface="Andalus" pitchFamily="18" charset="-78"/>
              </a:rPr>
              <a:t>Hukuman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kurungan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pengganti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dapat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dibayar</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setiap</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saat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artinya</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jika</a:t>
            </a:r>
            <a:r>
              <a:rPr lang="en-US" b="1" dirty="0" smtClean="0">
                <a:latin typeface="Andalus" pitchFamily="18" charset="-78"/>
                <a:cs typeface="Andalus" pitchFamily="18" charset="-78"/>
              </a:rPr>
              <a:t> yang </a:t>
            </a:r>
            <a:r>
              <a:rPr lang="en-US" b="1" dirty="0" err="1" smtClean="0">
                <a:latin typeface="Andalus" pitchFamily="18" charset="-78"/>
                <a:cs typeface="Andalus" pitchFamily="18" charset="-78"/>
              </a:rPr>
              <a:t>bersangkutan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sedang</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menjalani</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hukuman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kemudian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sebagian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dibayar</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hal</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tersebut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diperbolehkan</a:t>
            </a:r>
            <a:r>
              <a:rPr lang="en-US" b="1" dirty="0" smtClean="0">
                <a:latin typeface="Andalus" pitchFamily="18" charset="-78"/>
                <a:cs typeface="Andalus" pitchFamily="18" charset="-78"/>
              </a:rPr>
              <a:t>.</a:t>
            </a:r>
            <a:endParaRPr lang="en-US" dirty="0" smtClean="0">
              <a:latin typeface="Andalus" pitchFamily="18" charset="-78"/>
              <a:cs typeface="Andalus" pitchFamily="18" charset="-78"/>
            </a:endParaRP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51</a:t>
            </a:fld>
            <a:endParaRPr lang="en-US"/>
          </a:p>
        </p:txBody>
      </p:sp>
    </p:spTree>
  </p:cSld>
  <p:clrMapOvr>
    <a:masterClrMapping/>
  </p:clrMapOvr>
  <p:transition spd="med">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82000" cy="4572000"/>
          </a:xfrm>
          <a:solidFill>
            <a:schemeClr val="accent3">
              <a:lumMod val="50000"/>
            </a:schemeClr>
          </a:solidFill>
        </p:spPr>
        <p:txBody>
          <a:bodyPr/>
          <a:lstStyle/>
          <a:p>
            <a:pPr lvl="2">
              <a:buNone/>
            </a:pPr>
            <a:endParaRPr lang="en-US" sz="2000" dirty="0" smtClean="0">
              <a:latin typeface="Andalus" pitchFamily="18" charset="-78"/>
              <a:cs typeface="Andalus" pitchFamily="18" charset="-78"/>
            </a:endParaRPr>
          </a:p>
          <a:p>
            <a:pPr lvl="2">
              <a:buNone/>
            </a:pPr>
            <a:r>
              <a:rPr lang="en-US" sz="2000" dirty="0" smtClean="0">
                <a:latin typeface="Andalus" pitchFamily="18" charset="-78"/>
                <a:cs typeface="Andalus" pitchFamily="18" charset="-78"/>
              </a:rPr>
              <a:t>d. </a:t>
            </a:r>
            <a:r>
              <a:rPr lang="en-US" sz="2000" dirty="0" err="1" smtClean="0">
                <a:latin typeface="Andalus" pitchFamily="18" charset="-78"/>
                <a:cs typeface="Andalus" pitchFamily="18" charset="-78"/>
              </a:rPr>
              <a:t>Peraturan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pelaksanaan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mengenai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pemidanaan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bersyarat</a:t>
            </a:r>
            <a:r>
              <a:rPr lang="en-US" sz="2000" dirty="0" smtClean="0">
                <a:latin typeface="Andalus" pitchFamily="18" charset="-78"/>
                <a:cs typeface="Andalus" pitchFamily="18" charset="-78"/>
              </a:rPr>
              <a:t>    </a:t>
            </a:r>
          </a:p>
          <a:p>
            <a:pPr lvl="2">
              <a:buNone/>
            </a:pPr>
            <a:r>
              <a:rPr lang="en-US" sz="2000" dirty="0" smtClean="0">
                <a:latin typeface="Andalus" pitchFamily="18" charset="-78"/>
                <a:cs typeface="Andalus" pitchFamily="18" charset="-78"/>
              </a:rPr>
              <a:t>(</a:t>
            </a:r>
            <a:r>
              <a:rPr lang="en-US" sz="2000" i="1" dirty="0" err="1" smtClean="0">
                <a:latin typeface="Andalus" pitchFamily="18" charset="-78"/>
                <a:cs typeface="Andalus" pitchFamily="18" charset="-78"/>
              </a:rPr>
              <a:t>Uitvoeringsordonantie</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voorwaardelijke</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veroordering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disingkat</a:t>
            </a:r>
            <a:r>
              <a:rPr lang="en-US" sz="2000" dirty="0" smtClean="0">
                <a:latin typeface="Andalus" pitchFamily="18" charset="-78"/>
                <a:cs typeface="Andalus" pitchFamily="18" charset="-78"/>
              </a:rPr>
              <a:t>                                   			VV</a:t>
            </a:r>
          </a:p>
          <a:p>
            <a:pPr algn="r">
              <a:buNone/>
            </a:pPr>
            <a:r>
              <a:rPr lang="en-US" sz="2000" dirty="0" smtClean="0">
                <a:latin typeface="Andalus" pitchFamily="18" charset="-78"/>
                <a:cs typeface="Andalus" pitchFamily="18" charset="-78"/>
              </a:rPr>
              <a:t>		“</a:t>
            </a:r>
            <a:r>
              <a:rPr lang="en-US" sz="2000" i="1" dirty="0" err="1" smtClean="0">
                <a:latin typeface="Andalus" pitchFamily="18" charset="-78"/>
                <a:cs typeface="Andalus" pitchFamily="18" charset="-78"/>
              </a:rPr>
              <a:t>Dalam</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hal</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dijatuhkan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penjara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selama-lamanya</a:t>
            </a:r>
            <a:r>
              <a:rPr lang="en-US" sz="2000" i="1" dirty="0" smtClean="0">
                <a:latin typeface="Andalus" pitchFamily="18" charset="-78"/>
                <a:cs typeface="Andalus" pitchFamily="18" charset="-78"/>
              </a:rPr>
              <a:t> 1 </a:t>
            </a:r>
            <a:r>
              <a:rPr lang="en-US" sz="2000" i="1" dirty="0" err="1" smtClean="0">
                <a:latin typeface="Andalus" pitchFamily="18" charset="-78"/>
                <a:cs typeface="Andalus" pitchFamily="18" charset="-78"/>
              </a:rPr>
              <a:t>th</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atau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kurungan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tidak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termasuk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kurungan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pengganti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denda</a:t>
            </a:r>
            <a:r>
              <a:rPr lang="en-US" sz="2000" i="1" dirty="0" smtClean="0">
                <a:latin typeface="Andalus" pitchFamily="18" charset="-78"/>
                <a:cs typeface="Andalus" pitchFamily="18" charset="-78"/>
              </a:rPr>
              <a:t> , 	hakim </a:t>
            </a:r>
            <a:r>
              <a:rPr lang="en-US" sz="2000" i="1" dirty="0" err="1" smtClean="0">
                <a:latin typeface="Andalus" pitchFamily="18" charset="-78"/>
                <a:cs typeface="Andalus" pitchFamily="18" charset="-78"/>
              </a:rPr>
              <a:t>dapat</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memerintahkan</a:t>
            </a:r>
            <a:r>
              <a:rPr lang="en-US" sz="2000" i="1" dirty="0" smtClean="0">
                <a:latin typeface="Andalus" pitchFamily="18" charset="-78"/>
                <a:cs typeface="Andalus" pitchFamily="18" charset="-78"/>
              </a:rPr>
              <a:t> agar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tersebut</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tidak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perlu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dijalankan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kecuali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jika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kemudian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dengan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suatu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putusan</a:t>
            </a:r>
            <a:r>
              <a:rPr lang="en-US" sz="2000" i="1" dirty="0" smtClean="0">
                <a:latin typeface="Andalus" pitchFamily="18" charset="-78"/>
                <a:cs typeface="Andalus" pitchFamily="18" charset="-78"/>
              </a:rPr>
              <a:t> hakim </a:t>
            </a:r>
            <a:r>
              <a:rPr lang="en-US" sz="2000" i="1" dirty="0" err="1" smtClean="0">
                <a:latin typeface="Andalus" pitchFamily="18" charset="-78"/>
                <a:cs typeface="Andalus" pitchFamily="18" charset="-78"/>
              </a:rPr>
              <a:t>ditentukan</a:t>
            </a:r>
            <a:r>
              <a:rPr lang="en-US" sz="2000" i="1" dirty="0" smtClean="0">
                <a:latin typeface="Andalus" pitchFamily="18" charset="-78"/>
                <a:cs typeface="Andalus" pitchFamily="18" charset="-78"/>
              </a:rPr>
              <a:t> lain </a:t>
            </a:r>
            <a:r>
              <a:rPr lang="en-US" sz="2000" i="1" dirty="0" err="1" smtClean="0">
                <a:latin typeface="Andalus" pitchFamily="18" charset="-78"/>
                <a:cs typeface="Andalus" pitchFamily="18" charset="-78"/>
              </a:rPr>
              <a:t>atas</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dasar</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bahwa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terpidana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sebelum</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berakhirnya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masa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percobaan</a:t>
            </a:r>
            <a:r>
              <a:rPr lang="en-US" sz="2000" i="1" dirty="0" smtClean="0">
                <a:latin typeface="Andalus" pitchFamily="18" charset="-78"/>
                <a:cs typeface="Andalus" pitchFamily="18" charset="-78"/>
              </a:rPr>
              <a:t>  yang </a:t>
            </a:r>
            <a:r>
              <a:rPr lang="en-US" sz="2000" i="1" dirty="0" err="1" smtClean="0">
                <a:latin typeface="Andalus" pitchFamily="18" charset="-78"/>
                <a:cs typeface="Andalus" pitchFamily="18" charset="-78"/>
              </a:rPr>
              <a:t>ditentukan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sesuai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dengan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perintah</a:t>
            </a:r>
            <a:r>
              <a:rPr lang="en-US" sz="2000" i="1" dirty="0" smtClean="0">
                <a:latin typeface="Andalus" pitchFamily="18" charset="-78"/>
                <a:cs typeface="Andalus" pitchFamily="18" charset="-78"/>
              </a:rPr>
              <a:t> , </a:t>
            </a:r>
            <a:r>
              <a:rPr lang="en-US" sz="2000" i="1" dirty="0" err="1" smtClean="0">
                <a:latin typeface="Andalus" pitchFamily="18" charset="-78"/>
                <a:cs typeface="Andalus" pitchFamily="18" charset="-78"/>
              </a:rPr>
              <a:t>telah</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melakukan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suatu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tindak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pidana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atau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selama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masa</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percobaan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telah</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tidak</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mentaati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sesuatu</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syarat</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khusus</a:t>
            </a:r>
            <a:r>
              <a:rPr lang="en-US" sz="2000" i="1" dirty="0" smtClean="0">
                <a:latin typeface="Andalus" pitchFamily="18" charset="-78"/>
                <a:cs typeface="Andalus" pitchFamily="18" charset="-78"/>
              </a:rPr>
              <a:t>  yang </a:t>
            </a:r>
            <a:r>
              <a:rPr lang="en-US" sz="2000" i="1" dirty="0" err="1" smtClean="0">
                <a:latin typeface="Andalus" pitchFamily="18" charset="-78"/>
                <a:cs typeface="Andalus" pitchFamily="18" charset="-78"/>
              </a:rPr>
              <a:t>mungkin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telah</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ditetapkan</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di</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dalam</a:t>
            </a:r>
            <a:r>
              <a:rPr lang="en-US" sz="2000" i="1" dirty="0" smtClean="0">
                <a:latin typeface="Andalus" pitchFamily="18" charset="-78"/>
                <a:cs typeface="Andalus" pitchFamily="18" charset="-78"/>
              </a:rPr>
              <a:t> 	</a:t>
            </a:r>
            <a:r>
              <a:rPr lang="en-US" sz="2000" i="1" dirty="0" err="1" smtClean="0">
                <a:latin typeface="Andalus" pitchFamily="18" charset="-78"/>
                <a:cs typeface="Andalus" pitchFamily="18" charset="-78"/>
              </a:rPr>
              <a:t>perintah</a:t>
            </a:r>
            <a:r>
              <a:rPr lang="en-US" sz="2000" i="1" dirty="0" smtClean="0">
                <a:latin typeface="Andalus" pitchFamily="18" charset="-78"/>
                <a:cs typeface="Andalus" pitchFamily="18" charset="-78"/>
              </a:rPr>
              <a:t>”.</a:t>
            </a:r>
            <a:endParaRPr lang="en-US" sz="2000" dirty="0" smtClean="0">
              <a:latin typeface="Andalus" pitchFamily="18" charset="-78"/>
              <a:cs typeface="Andalus" pitchFamily="18" charset="-78"/>
            </a:endParaRPr>
          </a:p>
          <a:p>
            <a:pPr algn="r"/>
            <a:endParaRPr lang="en-US" sz="2000" dirty="0" smtClean="0"/>
          </a:p>
          <a:p>
            <a:endParaRPr lang="en-US" dirty="0"/>
          </a:p>
        </p:txBody>
      </p:sp>
      <p:sp>
        <p:nvSpPr>
          <p:cNvPr id="4" name="Date Placeholder 3"/>
          <p:cNvSpPr>
            <a:spLocks noGrp="1"/>
          </p:cNvSpPr>
          <p:nvPr>
            <p:ph type="dt" sz="half" idx="10"/>
          </p:nvPr>
        </p:nvSpPr>
        <p:spPr/>
        <p:txBody>
          <a:bodyPr/>
          <a:lstStyle/>
          <a:p>
            <a:fld id="{A5C70812-52C6-4F5D-801A-ABF99462D26F}"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6</a:t>
            </a:fld>
            <a:endParaRPr lang="en-US"/>
          </a:p>
        </p:txBody>
      </p:sp>
      <p:cxnSp>
        <p:nvCxnSpPr>
          <p:cNvPr id="7" name="Curved Connector 6"/>
          <p:cNvCxnSpPr/>
          <p:nvPr/>
        </p:nvCxnSpPr>
        <p:spPr>
          <a:xfrm flipV="1">
            <a:off x="1752600" y="2362200"/>
            <a:ext cx="2286000" cy="76200"/>
          </a:xfrm>
          <a:prstGeom prst="curvedConnector3">
            <a:avLst>
              <a:gd name="adj1" fmla="val 50000"/>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ransition spd="med">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267200"/>
          </a:xfrm>
          <a:solidFill>
            <a:schemeClr val="accent3">
              <a:lumMod val="50000"/>
            </a:schemeClr>
          </a:solidFill>
        </p:spPr>
        <p:txBody>
          <a:bodyPr/>
          <a:lstStyle/>
          <a:p>
            <a:pPr lvl="2">
              <a:buNone/>
            </a:pPr>
            <a:endParaRPr lang="en-US" dirty="0" smtClean="0">
              <a:latin typeface="Andalus" pitchFamily="18" charset="-78"/>
              <a:cs typeface="Andalus" pitchFamily="18" charset="-78"/>
            </a:endParaRPr>
          </a:p>
          <a:p>
            <a:pPr lvl="2">
              <a:buNone/>
            </a:pPr>
            <a:r>
              <a:rPr lang="en-US" dirty="0" smtClean="0">
                <a:latin typeface="Andalus" pitchFamily="18" charset="-78"/>
                <a:cs typeface="Andalus" pitchFamily="18" charset="-78"/>
              </a:rPr>
              <a:t>e. </a:t>
            </a:r>
            <a:r>
              <a:rPr lang="en-US" dirty="0" err="1" smtClean="0">
                <a:latin typeface="Andalus" pitchFamily="18" charset="-78"/>
                <a:cs typeface="Andalus" pitchFamily="18" charset="-78"/>
              </a:rPr>
              <a:t>Peraturan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mengenai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lembaga-lembaga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pemasyarakatan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dikenal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Gestichten</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Reglement</a:t>
            </a:r>
            <a:r>
              <a:rPr lang="en-US" i="1" dirty="0" smtClean="0">
                <a:latin typeface="Andalus" pitchFamily="18" charset="-78"/>
                <a:cs typeface="Andalus" pitchFamily="18" charset="-78"/>
              </a:rPr>
              <a:t> </a:t>
            </a:r>
            <a:r>
              <a:rPr lang="en-US" dirty="0" smtClean="0">
                <a:latin typeface="Andalus" pitchFamily="18" charset="-78"/>
                <a:cs typeface="Andalus" pitchFamily="18" charset="-78"/>
              </a:rPr>
              <a:t>(GR)</a:t>
            </a:r>
          </a:p>
          <a:p>
            <a:pPr lvl="2">
              <a:buNone/>
            </a:pPr>
            <a:r>
              <a:rPr lang="en-US" dirty="0" smtClean="0">
                <a:latin typeface="Andalus" pitchFamily="18" charset="-78"/>
                <a:cs typeface="Andalus" pitchFamily="18" charset="-78"/>
              </a:rPr>
              <a:t>f. </a:t>
            </a:r>
            <a:r>
              <a:rPr lang="en-US" dirty="0" err="1" smtClean="0">
                <a:latin typeface="Andalus" pitchFamily="18" charset="-78"/>
                <a:cs typeface="Andalus" pitchFamily="18" charset="-78"/>
              </a:rPr>
              <a:t>Peraturan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pendidikan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paksa</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Dwangopoeding</a:t>
            </a:r>
            <a:r>
              <a:rPr lang="en-US" i="1" dirty="0" smtClean="0">
                <a:latin typeface="Andalus" pitchFamily="18" charset="-78"/>
                <a:cs typeface="Andalus" pitchFamily="18" charset="-78"/>
              </a:rPr>
              <a:t> </a:t>
            </a:r>
            <a:r>
              <a:rPr lang="en-US" i="1" dirty="0" err="1" smtClean="0">
                <a:latin typeface="Andalus" pitchFamily="18" charset="-78"/>
                <a:cs typeface="Andalus" pitchFamily="18" charset="-78"/>
              </a:rPr>
              <a:t>Regeling</a:t>
            </a:r>
            <a:r>
              <a:rPr lang="en-US" dirty="0" smtClean="0">
                <a:latin typeface="Andalus" pitchFamily="18" charset="-78"/>
                <a:cs typeface="Andalus" pitchFamily="18" charset="-78"/>
              </a:rPr>
              <a:t>).</a:t>
            </a:r>
          </a:p>
          <a:p>
            <a:pPr lvl="2">
              <a:buNone/>
            </a:pPr>
            <a:r>
              <a:rPr lang="en-US" dirty="0" smtClean="0">
                <a:latin typeface="Andalus" pitchFamily="18" charset="-78"/>
                <a:cs typeface="Andalus" pitchFamily="18" charset="-78"/>
              </a:rPr>
              <a:t>g. </a:t>
            </a:r>
            <a:r>
              <a:rPr lang="en-US" dirty="0" err="1" smtClean="0">
                <a:latin typeface="Andalus" pitchFamily="18" charset="-78"/>
                <a:cs typeface="Andalus" pitchFamily="18" charset="-78"/>
              </a:rPr>
              <a:t>Undang-undang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Nomor</a:t>
            </a:r>
            <a:r>
              <a:rPr lang="en-US" dirty="0" smtClean="0">
                <a:latin typeface="Andalus" pitchFamily="18" charset="-78"/>
                <a:cs typeface="Andalus" pitchFamily="18" charset="-78"/>
              </a:rPr>
              <a:t> 20 </a:t>
            </a:r>
            <a:r>
              <a:rPr lang="en-US" dirty="0" err="1" smtClean="0">
                <a:latin typeface="Andalus" pitchFamily="18" charset="-78"/>
                <a:cs typeface="Andalus" pitchFamily="18" charset="-78"/>
              </a:rPr>
              <a:t>Tangal</a:t>
            </a:r>
            <a:r>
              <a:rPr lang="en-US" dirty="0" smtClean="0">
                <a:latin typeface="Andalus" pitchFamily="18" charset="-78"/>
                <a:cs typeface="Andalus" pitchFamily="18" charset="-78"/>
              </a:rPr>
              <a:t> 31 Oktober1946 </a:t>
            </a:r>
            <a:r>
              <a:rPr lang="en-US" dirty="0" err="1" smtClean="0">
                <a:latin typeface="Andalus" pitchFamily="18" charset="-78"/>
                <a:cs typeface="Andalus" pitchFamily="18" charset="-78"/>
              </a:rPr>
              <a:t>tentang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Tutupan</a:t>
            </a:r>
            <a:r>
              <a:rPr lang="en-US" dirty="0" smtClean="0">
                <a:latin typeface="Andalus" pitchFamily="18" charset="-78"/>
                <a:cs typeface="Andalus" pitchFamily="18" charset="-78"/>
              </a:rPr>
              <a:t>.</a:t>
            </a:r>
          </a:p>
          <a:p>
            <a:endParaRPr lang="en-US" dirty="0"/>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35608"/>
          </a:xfrm>
          <a:solidFill>
            <a:schemeClr val="accent4">
              <a:lumMod val="50000"/>
            </a:schemeClr>
          </a:solidFill>
        </p:spPr>
        <p:txBody>
          <a:bodyPr>
            <a:normAutofit fontScale="85000" lnSpcReduction="10000"/>
          </a:bodyPr>
          <a:lstStyle/>
          <a:p>
            <a:pPr lvl="0"/>
            <a:r>
              <a:rPr lang="en-US" sz="3200" dirty="0" err="1" smtClean="0">
                <a:latin typeface="Andalus" pitchFamily="18" charset="-78"/>
                <a:cs typeface="Andalus" pitchFamily="18" charset="-78"/>
              </a:rPr>
              <a:t>Hukum</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Penitensier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tidak</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selalu</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berkenaan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dengan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masalah</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pidana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dan</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masalah</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pemidanaan</a:t>
            </a:r>
            <a:r>
              <a:rPr lang="en-US" sz="3200" dirty="0" smtClean="0">
                <a:latin typeface="Andalus" pitchFamily="18" charset="-78"/>
                <a:cs typeface="Andalus" pitchFamily="18" charset="-78"/>
              </a:rPr>
              <a:t>.</a:t>
            </a:r>
          </a:p>
          <a:p>
            <a:pPr lvl="1"/>
            <a:r>
              <a:rPr lang="en-US" sz="2800" dirty="0" err="1" smtClean="0">
                <a:latin typeface="Andalus" pitchFamily="18" charset="-78"/>
                <a:cs typeface="Andalus" pitchFamily="18" charset="-78"/>
              </a:rPr>
              <a:t>Apabila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kita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melihat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Rumusan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Pasal</a:t>
            </a:r>
            <a:r>
              <a:rPr lang="en-US" sz="2800" dirty="0" smtClean="0">
                <a:latin typeface="Andalus" pitchFamily="18" charset="-78"/>
                <a:cs typeface="Andalus" pitchFamily="18" charset="-78"/>
              </a:rPr>
              <a:t> 45 KUHP, </a:t>
            </a:r>
            <a:r>
              <a:rPr lang="en-US" sz="2800" dirty="0" err="1" smtClean="0">
                <a:latin typeface="Andalus" pitchFamily="18" charset="-78"/>
                <a:cs typeface="Andalus" pitchFamily="18" charset="-78"/>
              </a:rPr>
              <a:t>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segera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dapat</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diketahui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bahwa</a:t>
            </a:r>
            <a:r>
              <a:rPr lang="en-US" sz="2800" dirty="0" smtClean="0">
                <a:latin typeface="Andalus" pitchFamily="18" charset="-78"/>
                <a:cs typeface="Andalus" pitchFamily="18" charset="-78"/>
              </a:rPr>
              <a:t> KUHP </a:t>
            </a:r>
            <a:r>
              <a:rPr lang="en-US" sz="2800" dirty="0" err="1" smtClean="0">
                <a:latin typeface="Andalus" pitchFamily="18" charset="-78"/>
                <a:cs typeface="Andalus" pitchFamily="18" charset="-78"/>
              </a:rPr>
              <a:t>tidak</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semata-mata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mengatur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masalah</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pidana-pidana</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pemidanaan-pemidanaan</a:t>
            </a:r>
            <a:r>
              <a:rPr lang="en-US" sz="2800" i="1" dirty="0" smtClean="0">
                <a:latin typeface="Andalus" pitchFamily="18" charset="-78"/>
                <a:cs typeface="Andalus" pitchFamily="18" charset="-78"/>
              </a:rPr>
              <a:t>  </a:t>
            </a:r>
            <a:r>
              <a:rPr lang="en-US" sz="2800" i="1" dirty="0" err="1" smtClean="0">
                <a:latin typeface="Andalus" pitchFamily="18" charset="-78"/>
                <a:cs typeface="Andalus" pitchFamily="18" charset="-78"/>
              </a:rPr>
              <a:t>saja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melainkan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juga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mengatur</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masalah-masalah</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tindakan-tindakan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atau</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maatregelen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masalah</a:t>
            </a:r>
            <a:r>
              <a:rPr lang="en-US" sz="2800" dirty="0" smtClean="0">
                <a:latin typeface="Andalus" pitchFamily="18" charset="-78"/>
                <a:cs typeface="Andalus" pitchFamily="18" charset="-78"/>
              </a:rPr>
              <a:t> </a:t>
            </a:r>
            <a:r>
              <a:rPr lang="en-US" sz="2800" i="1" dirty="0" err="1" smtClean="0">
                <a:latin typeface="Andalus" pitchFamily="18" charset="-78"/>
                <a:cs typeface="Andalus" pitchFamily="18" charset="-78"/>
              </a:rPr>
              <a:t>kebijaksanaan-kebijaksanaan</a:t>
            </a:r>
            <a:r>
              <a:rPr lang="en-US" sz="2800" i="1" dirty="0" smtClean="0">
                <a:latin typeface="Andalus" pitchFamily="18" charset="-78"/>
                <a:cs typeface="Andalus" pitchFamily="18" charset="-78"/>
              </a:rPr>
              <a:t>.</a:t>
            </a:r>
            <a:r>
              <a:rPr lang="en-US" sz="2800" dirty="0" smtClean="0">
                <a:latin typeface="Andalus" pitchFamily="18" charset="-78"/>
                <a:cs typeface="Andalus" pitchFamily="18" charset="-78"/>
              </a:rPr>
              <a:t> </a:t>
            </a:r>
          </a:p>
          <a:p>
            <a:r>
              <a:rPr lang="en-US" sz="3200" dirty="0" err="1" smtClean="0">
                <a:latin typeface="Andalus" pitchFamily="18" charset="-78"/>
                <a:cs typeface="Andalus" pitchFamily="18" charset="-78"/>
              </a:rPr>
              <a:t>Pasal</a:t>
            </a:r>
            <a:r>
              <a:rPr lang="en-US" sz="3200" dirty="0" smtClean="0">
                <a:latin typeface="Andalus" pitchFamily="18" charset="-78"/>
                <a:cs typeface="Andalus" pitchFamily="18" charset="-78"/>
              </a:rPr>
              <a:t> 45 KUHP            </a:t>
            </a:r>
            <a:r>
              <a:rPr lang="en-US" sz="3200" dirty="0" err="1" smtClean="0">
                <a:latin typeface="Andalus" pitchFamily="18" charset="-78"/>
                <a:cs typeface="Andalus" pitchFamily="18" charset="-78"/>
              </a:rPr>
              <a:t>Pidana</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terhadap</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seorang</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di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bawah</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umur</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sebelum</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mencapai</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usia</a:t>
            </a:r>
            <a:r>
              <a:rPr lang="en-US" sz="3200" dirty="0" smtClean="0">
                <a:latin typeface="Andalus" pitchFamily="18" charset="-78"/>
                <a:cs typeface="Andalus" pitchFamily="18" charset="-78"/>
              </a:rPr>
              <a:t> 16 </a:t>
            </a:r>
            <a:r>
              <a:rPr lang="en-US" sz="3200" dirty="0" err="1" smtClean="0">
                <a:latin typeface="Andalus" pitchFamily="18" charset="-78"/>
                <a:cs typeface="Andalus" pitchFamily="18" charset="-78"/>
              </a:rPr>
              <a:t>th</a:t>
            </a:r>
            <a:r>
              <a:rPr lang="en-US" sz="3200" dirty="0" smtClean="0">
                <a:latin typeface="Andalus" pitchFamily="18" charset="-78"/>
                <a:cs typeface="Andalus" pitchFamily="18" charset="-78"/>
              </a:rPr>
              <a:t>). Hakim </a:t>
            </a:r>
            <a:r>
              <a:rPr lang="en-US" sz="3200" dirty="0" err="1" smtClean="0">
                <a:latin typeface="Andalus" pitchFamily="18" charset="-78"/>
                <a:cs typeface="Andalus" pitchFamily="18" charset="-78"/>
              </a:rPr>
              <a:t>dapat</a:t>
            </a:r>
            <a:r>
              <a:rPr lang="en-US" sz="3200" dirty="0" smtClean="0">
                <a:latin typeface="Andalus" pitchFamily="18" charset="-78"/>
                <a:cs typeface="Andalus" pitchFamily="18" charset="-78"/>
              </a:rPr>
              <a:t> </a:t>
            </a:r>
            <a:r>
              <a:rPr lang="en-US" sz="3200" dirty="0" err="1" smtClean="0">
                <a:latin typeface="Andalus" pitchFamily="18" charset="-78"/>
                <a:cs typeface="Andalus" pitchFamily="18" charset="-78"/>
              </a:rPr>
              <a:t>memerintahkan</a:t>
            </a:r>
            <a:r>
              <a:rPr lang="en-US" sz="3200" dirty="0" smtClean="0">
                <a:latin typeface="Andalus" pitchFamily="18" charset="-78"/>
                <a:cs typeface="Andalus" pitchFamily="18" charset="-78"/>
              </a:rPr>
              <a:t>: </a:t>
            </a:r>
            <a:r>
              <a:rPr lang="en-US" sz="3200" i="1" dirty="0" err="1" smtClean="0">
                <a:latin typeface="Andalus" pitchFamily="18" charset="-78"/>
                <a:cs typeface="Andalus" pitchFamily="18" charset="-78"/>
              </a:rPr>
              <a:t>dikembalikan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kepada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orang</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tua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diserahkan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kepada</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pengawasan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pemerintah</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memidana</a:t>
            </a:r>
            <a:r>
              <a:rPr lang="en-US" sz="3200" i="1" dirty="0" smtClean="0">
                <a:latin typeface="Andalus" pitchFamily="18" charset="-78"/>
                <a:cs typeface="Andalus" pitchFamily="18" charset="-78"/>
              </a:rPr>
              <a:t> yang </a:t>
            </a:r>
            <a:r>
              <a:rPr lang="en-US" sz="3200" i="1" dirty="0" err="1" smtClean="0">
                <a:latin typeface="Andalus" pitchFamily="18" charset="-78"/>
                <a:cs typeface="Andalus" pitchFamily="18" charset="-78"/>
              </a:rPr>
              <a:t>bersalah</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dengan</a:t>
            </a:r>
            <a:r>
              <a:rPr lang="en-US" sz="3200" i="1" dirty="0" smtClean="0">
                <a:latin typeface="Andalus" pitchFamily="18" charset="-78"/>
                <a:cs typeface="Andalus" pitchFamily="18" charset="-78"/>
              </a:rPr>
              <a:t> </a:t>
            </a:r>
            <a:r>
              <a:rPr lang="en-US" sz="3200" i="1" dirty="0" err="1" smtClean="0">
                <a:latin typeface="Andalus" pitchFamily="18" charset="-78"/>
                <a:cs typeface="Andalus" pitchFamily="18" charset="-78"/>
              </a:rPr>
              <a:t>pidana</a:t>
            </a:r>
            <a:r>
              <a:rPr lang="en-US" sz="3200" dirty="0" smtClean="0">
                <a:latin typeface="Andalus" pitchFamily="18" charset="-78"/>
                <a:cs typeface="Andalus" pitchFamily="18" charset="-78"/>
              </a:rPr>
              <a:t>. </a:t>
            </a:r>
          </a:p>
          <a:p>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8</a:t>
            </a:fld>
            <a:endParaRPr lang="en-US"/>
          </a:p>
        </p:txBody>
      </p:sp>
      <p:sp>
        <p:nvSpPr>
          <p:cNvPr id="6" name="Right Arrow 5"/>
          <p:cNvSpPr/>
          <p:nvPr/>
        </p:nvSpPr>
        <p:spPr>
          <a:xfrm>
            <a:off x="3200400" y="4191000"/>
            <a:ext cx="685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83208"/>
          </a:xfrm>
          <a:solidFill>
            <a:schemeClr val="accent4">
              <a:lumMod val="50000"/>
            </a:schemeClr>
          </a:solidFill>
        </p:spPr>
        <p:txBody>
          <a:bodyPr>
            <a:normAutofit lnSpcReduction="10000"/>
          </a:bodyPr>
          <a:lstStyle/>
          <a:p>
            <a:r>
              <a:rPr lang="en-US" dirty="0" err="1" smtClean="0">
                <a:latin typeface="Andalus" pitchFamily="18" charset="-78"/>
                <a:cs typeface="Andalus" pitchFamily="18" charset="-78"/>
              </a:rPr>
              <a:t>Tindakan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mengembalikan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anak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bawah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umur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orang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tua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kebijaksanaan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atau</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penindakan</a:t>
            </a:r>
            <a:r>
              <a:rPr lang="en-US" i="1" dirty="0" smtClean="0">
                <a:latin typeface="Andalus" pitchFamily="18" charset="-78"/>
                <a:cs typeface="Andalus" pitchFamily="18" charset="-78"/>
              </a:rPr>
              <a:t>.</a:t>
            </a:r>
            <a:r>
              <a:rPr lang="en-US" dirty="0" smtClean="0">
                <a:latin typeface="Andalus" pitchFamily="18" charset="-78"/>
                <a:cs typeface="Andalus" pitchFamily="18" charset="-78"/>
              </a:rPr>
              <a:t> </a:t>
            </a:r>
          </a:p>
          <a:p>
            <a:r>
              <a:rPr lang="en-US" dirty="0" err="1" smtClean="0">
                <a:latin typeface="Andalus" pitchFamily="18" charset="-78"/>
                <a:cs typeface="Andalus" pitchFamily="18" charset="-78"/>
              </a:rPr>
              <a:t>Tindakan</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diambil</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anak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bawah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umur</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diserahkan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kepada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pengawasan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pemerintah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disebut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penindakan</a:t>
            </a:r>
            <a:r>
              <a:rPr lang="en-US" dirty="0" smtClean="0">
                <a:latin typeface="Andalus" pitchFamily="18" charset="-78"/>
                <a:cs typeface="Andalus" pitchFamily="18" charset="-78"/>
              </a:rPr>
              <a:t>.</a:t>
            </a:r>
          </a:p>
          <a:p>
            <a:r>
              <a:rPr lang="en-US" dirty="0" err="1" smtClean="0">
                <a:latin typeface="Andalus" pitchFamily="18" charset="-78"/>
                <a:cs typeface="Andalus" pitchFamily="18" charset="-78"/>
              </a:rPr>
              <a:t>Tindakan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oleh</a:t>
            </a:r>
            <a:r>
              <a:rPr lang="en-US" dirty="0" smtClean="0">
                <a:latin typeface="Andalus" pitchFamily="18" charset="-78"/>
                <a:cs typeface="Andalus" pitchFamily="18" charset="-78"/>
              </a:rPr>
              <a:t> hakim </a:t>
            </a:r>
            <a:r>
              <a:rPr lang="en-US" dirty="0" err="1" smtClean="0">
                <a:latin typeface="Andalus" pitchFamily="18" charset="-78"/>
                <a:cs typeface="Andalus" pitchFamily="18" charset="-78"/>
              </a:rPr>
              <a:t>untuk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memidana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terdakwa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suatu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pidana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jelas</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merupakan</a:t>
            </a:r>
            <a:r>
              <a:rPr lang="en-US" dirty="0" smtClean="0">
                <a:latin typeface="Andalus" pitchFamily="18" charset="-78"/>
                <a:cs typeface="Andalus" pitchFamily="18" charset="-78"/>
              </a:rPr>
              <a:t> </a:t>
            </a:r>
            <a:r>
              <a:rPr lang="en-US" i="1" dirty="0" err="1" smtClean="0">
                <a:latin typeface="Andalus" pitchFamily="18" charset="-78"/>
                <a:cs typeface="Andalus" pitchFamily="18" charset="-78"/>
              </a:rPr>
              <a:t>pemidanaan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bukan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kebijaksanaan</a:t>
            </a:r>
            <a:r>
              <a:rPr lang="en-US" dirty="0" smtClean="0">
                <a:latin typeface="Andalus" pitchFamily="18" charset="-78"/>
                <a:cs typeface="Andalus" pitchFamily="18" charset="-78"/>
              </a:rPr>
              <a:t>/</a:t>
            </a:r>
            <a:r>
              <a:rPr lang="en-US" dirty="0" err="1" smtClean="0">
                <a:latin typeface="Andalus" pitchFamily="18" charset="-78"/>
                <a:cs typeface="Andalus" pitchFamily="18" charset="-78"/>
              </a:rPr>
              <a:t>penindakan</a:t>
            </a:r>
            <a:endParaRPr lang="en-US" dirty="0">
              <a:latin typeface="Andalus" pitchFamily="18" charset="-78"/>
              <a:cs typeface="Andalus" pitchFamily="18" charset="-78"/>
            </a:endParaRPr>
          </a:p>
        </p:txBody>
      </p:sp>
      <p:sp>
        <p:nvSpPr>
          <p:cNvPr id="4" name="Date Placeholder 3"/>
          <p:cNvSpPr>
            <a:spLocks noGrp="1"/>
          </p:cNvSpPr>
          <p:nvPr>
            <p:ph type="dt" sz="half" idx="10"/>
          </p:nvPr>
        </p:nvSpPr>
        <p:spPr/>
        <p:txBody>
          <a:bodyPr/>
          <a:lstStyle/>
          <a:p>
            <a:fld id="{2191B205-FC15-4E75-ABF0-10D237F32E6E}" type="datetime1">
              <a:rPr lang="en-US" smtClean="0"/>
              <a:pPr/>
              <a:t>3/6/2018</a:t>
            </a:fld>
            <a:endParaRPr lang="en-US"/>
          </a:p>
        </p:txBody>
      </p:sp>
      <p:sp>
        <p:nvSpPr>
          <p:cNvPr id="5" name="Slide Number Placeholder 4"/>
          <p:cNvSpPr>
            <a:spLocks noGrp="1"/>
          </p:cNvSpPr>
          <p:nvPr>
            <p:ph type="sldNum" sz="quarter" idx="12"/>
          </p:nvPr>
        </p:nvSpPr>
        <p:spPr/>
        <p:txBody>
          <a:bodyPr/>
          <a:lstStyle/>
          <a:p>
            <a:fld id="{2926E26B-2DD0-46FE-99D5-8714C4260B81}" type="slidenum">
              <a:rPr lang="en-US" smtClean="0"/>
              <a:pPr/>
              <a:t>9</a:t>
            </a:fld>
            <a:endParaRPr lang="en-US"/>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378</TotalTime>
  <Words>3640</Words>
  <Application>Microsoft Office PowerPoint</Application>
  <PresentationFormat>On-screen Show (4:3)</PresentationFormat>
  <Paragraphs>281</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Verve</vt:lpstr>
      <vt:lpstr>Hukum Penitensier </vt:lpstr>
      <vt:lpstr>Slide 2</vt:lpstr>
      <vt:lpstr>Pengertian</vt:lpstr>
      <vt:lpstr>Slide 4</vt:lpstr>
      <vt:lpstr>Slide 5</vt:lpstr>
      <vt:lpstr>Slide 6</vt:lpstr>
      <vt:lpstr>Slide 7</vt:lpstr>
      <vt:lpstr>Slide 8</vt:lpstr>
      <vt:lpstr>Slide 9</vt:lpstr>
      <vt:lpstr>Lembaga-lembaga pemidanaan, penindakan dan kebijaksanaan</vt:lpstr>
      <vt:lpstr>Lembaga-lembaga pemidanaan </vt:lpstr>
      <vt:lpstr> Lembaga Penindakan </vt:lpstr>
      <vt:lpstr>Slide 13</vt:lpstr>
      <vt:lpstr>Lembaga Kebijaksanaan </vt:lpstr>
      <vt:lpstr>Tujuan dari Pemidanaan </vt:lpstr>
      <vt:lpstr>   HUBUNGAN ANTARA TUJUAN DARI PEMIDANAAN  DENGAN LEMBAGA-LEMBAGA PEMIDANAAN, PENINDAKAN DAN KEBIJAKSANAAN    </vt:lpstr>
      <vt:lpstr>Slide 17</vt:lpstr>
      <vt:lpstr>Slide 18</vt:lpstr>
      <vt:lpstr>Slide 19</vt:lpstr>
      <vt:lpstr>Slide 20</vt:lpstr>
      <vt:lpstr>Slide 21</vt:lpstr>
      <vt:lpstr>Slide 22</vt:lpstr>
      <vt:lpstr>Slide 23</vt:lpstr>
      <vt:lpstr>PIDANA DAN PEMIDANAAN </vt:lpstr>
      <vt:lpstr>Slide 25</vt:lpstr>
      <vt:lpstr>Slide 26</vt:lpstr>
      <vt:lpstr>JENIS-JENIS PIDANA </vt:lpstr>
      <vt:lpstr>Slide 28</vt:lpstr>
      <vt:lpstr>Slide 29</vt:lpstr>
      <vt:lpstr>PIDANA PENJARA  </vt:lpstr>
      <vt:lpstr>Slide 31</vt:lpstr>
      <vt:lpstr>Slide 32</vt:lpstr>
      <vt:lpstr>Slide 33</vt:lpstr>
      <vt:lpstr>Slide 34</vt:lpstr>
      <vt:lpstr>Slide 35</vt:lpstr>
      <vt:lpstr>TINDAKAN DAN KEBIJAKSANAAN </vt:lpstr>
      <vt:lpstr>Slide 37</vt:lpstr>
      <vt:lpstr>Slide 38</vt:lpstr>
      <vt:lpstr>PENEMPATAN DIBAWAH PENGAWASAN PEMERINTAH </vt:lpstr>
      <vt:lpstr>Slide 40</vt:lpstr>
      <vt:lpstr>PENJATUHAN PIDANA</vt:lpstr>
      <vt:lpstr>Slide 42</vt:lpstr>
      <vt:lpstr>Slide 43</vt:lpstr>
      <vt:lpstr>Slide 44</vt:lpstr>
      <vt:lpstr>Pidana Kurungan</vt:lpstr>
      <vt:lpstr>Slide 46</vt:lpstr>
      <vt:lpstr>Slide 47</vt:lpstr>
      <vt:lpstr>PIDANA KURUNGAN SEBAGAI PENGGANTI PIDANA DENDA </vt:lpstr>
      <vt:lpstr>Slide 49</vt:lpstr>
      <vt:lpstr>Pidana denda</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Penitensier </dc:title>
  <dc:creator>sony vaio</dc:creator>
  <cp:lastModifiedBy>SONY VAIO</cp:lastModifiedBy>
  <cp:revision>36</cp:revision>
  <dcterms:created xsi:type="dcterms:W3CDTF">2011-05-20T00:51:55Z</dcterms:created>
  <dcterms:modified xsi:type="dcterms:W3CDTF">2018-03-06T03:07:07Z</dcterms:modified>
</cp:coreProperties>
</file>